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5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  <p:sldId id="668" r:id="rId27"/>
    <p:sldId id="658" r:id="rId28"/>
    <p:sldId id="666" r:id="rId29"/>
    <p:sldId id="660" r:id="rId30"/>
    <p:sldId id="659" r:id="rId31"/>
    <p:sldId id="673" r:id="rId32"/>
    <p:sldId id="674" r:id="rId33"/>
    <p:sldId id="675" r:id="rId34"/>
    <p:sldId id="669" r:id="rId35"/>
    <p:sldId id="682" r:id="rId36"/>
    <p:sldId id="671" r:id="rId37"/>
    <p:sldId id="678" r:id="rId38"/>
    <p:sldId id="679" r:id="rId39"/>
    <p:sldId id="680" r:id="rId40"/>
    <p:sldId id="681" r:id="rId41"/>
    <p:sldId id="683" r:id="rId42"/>
    <p:sldId id="684" r:id="rId43"/>
    <p:sldId id="68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105" d="100"/>
          <a:sy n="105" d="100"/>
        </p:scale>
        <p:origin x="138" y="3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6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56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23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893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8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379788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Window /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Tab Concept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0863"/>
      </p:ext>
    </p:extLst>
  </p:cSld>
  <p:clrMapOvr>
    <a:masterClrMapping/>
  </p:clrMapOvr>
  <p:transition spd="slow" advTm="367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New Window /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New Tab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694590"/>
            <a:ext cx="9547320" cy="173441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TAB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701" y="3605126"/>
          <a:ext cx="9547321" cy="3024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Controls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4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Sends commands to a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newWindow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Create a new browser window or tab then automatically switch focus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containing a list of constants (WINDOW and TAB)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tab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Loads a new page in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Open, Switch,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&amp; 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1280"/>
      </p:ext>
    </p:extLst>
  </p:cSld>
  <p:clrMapOvr>
    <a:masterClrMapping/>
  </p:clrMapOvr>
  <p:transition spd="slow" advTm="367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Open, Switch, Work Then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Switch Back To Parent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&amp; Switch To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In The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Switch Back To The Parent Tab</a:t>
            </a:r>
          </a:p>
        </p:txBody>
      </p:sp>
    </p:spTree>
    <p:extLst>
      <p:ext uri="{BB962C8B-B14F-4D97-AF65-F5344CB8AC3E}">
        <p14:creationId xmlns:p14="http://schemas.microsoft.com/office/powerpoint/2010/main" val="320057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Minimize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Window 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0201"/>
      </p:ext>
    </p:extLst>
  </p:cSld>
  <p:clrMapOvr>
    <a:masterClrMapping/>
  </p:clrMapOvr>
  <p:transition spd="slow" advTm="367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Set Position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&amp; Robot Class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08664"/>
      </p:ext>
    </p:extLst>
  </p:cSld>
  <p:clrMapOvr>
    <a:masterClrMapping/>
  </p:clrMapOvr>
  <p:transition spd="slow" advTm="367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getRect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05675835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EA96E2-6001-42B1-A878-6D0F0BD9A42A}"/>
              </a:ext>
            </a:extLst>
          </p:cNvPr>
          <p:cNvCxnSpPr/>
          <p:nvPr/>
        </p:nvCxnSpPr>
        <p:spPr>
          <a:xfrm>
            <a:off x="1143000" y="2657475"/>
            <a:ext cx="2800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78BEFB-C927-42CA-AE9C-834CBB750D7F}"/>
              </a:ext>
            </a:extLst>
          </p:cNvPr>
          <p:cNvCxnSpPr>
            <a:cxnSpLocks/>
          </p:cNvCxnSpPr>
          <p:nvPr/>
        </p:nvCxnSpPr>
        <p:spPr>
          <a:xfrm>
            <a:off x="1292240" y="1190153"/>
            <a:ext cx="0" cy="185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00D6CE-809A-4C1D-876E-A348A94B4830}"/>
              </a:ext>
            </a:extLst>
          </p:cNvPr>
          <p:cNvSpPr txBox="1"/>
          <p:nvPr/>
        </p:nvSpPr>
        <p:spPr>
          <a:xfrm>
            <a:off x="597602" y="2472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6E4A1-BDF6-4A67-AB47-CCFFF61D44FA}"/>
              </a:ext>
            </a:extLst>
          </p:cNvPr>
          <p:cNvSpPr txBox="1"/>
          <p:nvPr/>
        </p:nvSpPr>
        <p:spPr>
          <a:xfrm>
            <a:off x="1143000" y="6331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0047-8971-450C-B4EA-2411F228238A}"/>
              </a:ext>
            </a:extLst>
          </p:cNvPr>
          <p:cNvSpPr txBox="1"/>
          <p:nvPr/>
        </p:nvSpPr>
        <p:spPr>
          <a:xfrm>
            <a:off x="757238" y="1714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9523-1BC6-42AD-A3E8-D5EB91A8376F}"/>
              </a:ext>
            </a:extLst>
          </p:cNvPr>
          <p:cNvSpPr txBox="1"/>
          <p:nvPr/>
        </p:nvSpPr>
        <p:spPr>
          <a:xfrm>
            <a:off x="729796" y="36230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Dimension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524786-9E9D-4E4A-8DCC-0EEDD690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2" y="4218213"/>
            <a:ext cx="3761905" cy="265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B930E9-D38B-4343-9471-B203DEC787CE}"/>
              </a:ext>
            </a:extLst>
          </p:cNvPr>
          <p:cNvSpPr txBox="1"/>
          <p:nvPr/>
        </p:nvSpPr>
        <p:spPr>
          <a:xfrm rot="2430894">
            <a:off x="784925" y="58696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A467C-B76C-423F-9C37-21297227622D}"/>
              </a:ext>
            </a:extLst>
          </p:cNvPr>
          <p:cNvSpPr txBox="1"/>
          <p:nvPr/>
        </p:nvSpPr>
        <p:spPr>
          <a:xfrm rot="5400000">
            <a:off x="3824122" y="54350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83250223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576241-5B9D-4137-8BBB-D4D4CB5A2197}"/>
              </a:ext>
            </a:extLst>
          </p:cNvPr>
          <p:cNvSpPr/>
          <p:nvPr/>
        </p:nvSpPr>
        <p:spPr>
          <a:xfrm>
            <a:off x="1749308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getLocation</a:t>
            </a:r>
            <a:r>
              <a:rPr lang="en-US" sz="2400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F4BB7A-C9D6-43EC-AB82-0ADE1F776437}"/>
              </a:ext>
            </a:extLst>
          </p:cNvPr>
          <p:cNvSpPr/>
          <p:nvPr/>
        </p:nvSpPr>
        <p:spPr>
          <a:xfrm>
            <a:off x="1292108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4C507-4C7D-4A70-A340-7ECAB8188E3A}"/>
              </a:ext>
            </a:extLst>
          </p:cNvPr>
          <p:cNvSpPr/>
          <p:nvPr/>
        </p:nvSpPr>
        <p:spPr>
          <a:xfrm>
            <a:off x="3253912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C55058-B2C9-4C38-AABA-E79A6E220B2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893395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B0F438-D483-4C79-8ACE-D8A3720D377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2874297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88306D-80E1-4136-95E1-7AEE6C111D84}"/>
              </a:ext>
            </a:extLst>
          </p:cNvPr>
          <p:cNvSpPr/>
          <p:nvPr/>
        </p:nvSpPr>
        <p:spPr>
          <a:xfrm>
            <a:off x="6317151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getSize</a:t>
            </a:r>
            <a:r>
              <a:rPr lang="en-US" sz="2400" dirty="0"/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6193C-B9FD-4DB3-BA14-8C22B9F7815E}"/>
              </a:ext>
            </a:extLst>
          </p:cNvPr>
          <p:cNvSpPr/>
          <p:nvPr/>
        </p:nvSpPr>
        <p:spPr>
          <a:xfrm>
            <a:off x="5859951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2FE07E-1151-4C19-AB6D-B9142AC94865}"/>
              </a:ext>
            </a:extLst>
          </p:cNvPr>
          <p:cNvSpPr/>
          <p:nvPr/>
        </p:nvSpPr>
        <p:spPr>
          <a:xfrm>
            <a:off x="7821755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B87CDC-2C19-4D0F-83A7-F1E4038AE1D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6461238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D5C1E0-3460-482A-8CBB-2E4B532E731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16200000" flipH="1">
            <a:off x="7442140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C8993F-8AE2-48A1-B16C-73085E5E0863}"/>
              </a:ext>
            </a:extLst>
          </p:cNvPr>
          <p:cNvSpPr/>
          <p:nvPr/>
        </p:nvSpPr>
        <p:spPr>
          <a:xfrm>
            <a:off x="4117050" y="4344868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getRect</a:t>
            </a:r>
            <a:r>
              <a:rPr lang="en-US" sz="2400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694259-FA3E-4FE8-A6FF-5AD23478190A}"/>
              </a:ext>
            </a:extLst>
          </p:cNvPr>
          <p:cNvSpPr/>
          <p:nvPr/>
        </p:nvSpPr>
        <p:spPr>
          <a:xfrm>
            <a:off x="3659850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1F6A6-DE17-4C7D-8C30-FCD0703EA0F5}"/>
              </a:ext>
            </a:extLst>
          </p:cNvPr>
          <p:cNvSpPr/>
          <p:nvPr/>
        </p:nvSpPr>
        <p:spPr>
          <a:xfrm>
            <a:off x="5621654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20661A-CE9C-47C0-86F5-030B2F85BF37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4261137" y="4969708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DB4C53-7015-42F0-B7B5-B18B0DB3B95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16200000" flipH="1">
            <a:off x="5242039" y="5036210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0AF465-5AD4-4234-B8AD-21CCF3474159}"/>
              </a:ext>
            </a:extLst>
          </p:cNvPr>
          <p:cNvSpPr/>
          <p:nvPr/>
        </p:nvSpPr>
        <p:spPr>
          <a:xfrm>
            <a:off x="1826895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C05B69-E8CC-4173-AB38-2636F911A45C}"/>
              </a:ext>
            </a:extLst>
          </p:cNvPr>
          <p:cNvSpPr/>
          <p:nvPr/>
        </p:nvSpPr>
        <p:spPr>
          <a:xfrm>
            <a:off x="7497558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BB2D36-E5C6-4B30-9488-83DA6523A13A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rot="5400000">
            <a:off x="3344661" y="4053230"/>
            <a:ext cx="759229" cy="2880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382118-D025-4B9F-B669-FC3D291A6201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 rot="16200000" flipH="1">
            <a:off x="6179992" y="4098257"/>
            <a:ext cx="759229" cy="279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93ED10-6184-4E4D-9A25-83042797FB98}"/>
              </a:ext>
            </a:extLst>
          </p:cNvPr>
          <p:cNvSpPr/>
          <p:nvPr/>
        </p:nvSpPr>
        <p:spPr>
          <a:xfrm>
            <a:off x="790575" y="66675"/>
            <a:ext cx="8839200" cy="3438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DD3435-DB15-43FC-AE5E-525F3A0188BD}"/>
              </a:ext>
            </a:extLst>
          </p:cNvPr>
          <p:cNvSpPr/>
          <p:nvPr/>
        </p:nvSpPr>
        <p:spPr>
          <a:xfrm>
            <a:off x="790575" y="3495354"/>
            <a:ext cx="8839200" cy="328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9C4B1-BA5E-4CAE-ACCB-289255E2227F}"/>
              </a:ext>
            </a:extLst>
          </p:cNvPr>
          <p:cNvSpPr txBox="1"/>
          <p:nvPr/>
        </p:nvSpPr>
        <p:spPr>
          <a:xfrm>
            <a:off x="790575" y="11509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236FB-2AF0-49B1-8EE4-1CF3482D2F40}"/>
              </a:ext>
            </a:extLst>
          </p:cNvPr>
          <p:cNvSpPr txBox="1"/>
          <p:nvPr/>
        </p:nvSpPr>
        <p:spPr>
          <a:xfrm>
            <a:off x="790575" y="35662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3442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51" grpId="0" animBg="1"/>
      <p:bldP spid="52" grpId="0" animBg="1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getRect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Compare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Location &amp; Size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0655"/>
      </p:ext>
    </p:extLst>
  </p:cSld>
  <p:clrMapOvr>
    <a:masterClrMapping/>
  </p:clrMapOvr>
  <p:transition spd="slow" advTm="367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Screenshot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418654243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Take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Take Screenshot of a WebElement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sz="2400" dirty="0"/>
              <a:t>Take Screenshot of a Page Section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Section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8410"/>
      </p:ext>
    </p:extLst>
  </p:cSld>
  <p:clrMapOvr>
    <a:masterClrMapping/>
  </p:clrMapOvr>
  <p:transition spd="slow" advTm="367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Full Page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3592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66072</TotalTime>
  <Words>705</Words>
  <Application>Microsoft Office PowerPoint</Application>
  <PresentationFormat>Widescreen</PresentationFormat>
  <Paragraphs>458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PowerPoint Presentation</vt:lpstr>
      <vt:lpstr>New Window /  New Tab Syntax</vt:lpstr>
      <vt:lpstr>PowerPoint Presentation</vt:lpstr>
      <vt:lpstr>PowerPoint Presentation</vt:lpstr>
      <vt:lpstr>Open, Switch, Work Then  Switch Back To Parent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Take Screenshot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1343</cp:revision>
  <dcterms:created xsi:type="dcterms:W3CDTF">2016-08-27T11:26:48Z</dcterms:created>
  <dcterms:modified xsi:type="dcterms:W3CDTF">2020-11-19T03:55:51Z</dcterms:modified>
</cp:coreProperties>
</file>