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1"/>
  </p:notesMasterIdLst>
  <p:sldIdLst>
    <p:sldId id="258" r:id="rId2"/>
    <p:sldId id="259" r:id="rId3"/>
    <p:sldId id="631" r:id="rId4"/>
    <p:sldId id="632" r:id="rId5"/>
    <p:sldId id="633" r:id="rId6"/>
    <p:sldId id="635" r:id="rId7"/>
    <p:sldId id="634" r:id="rId8"/>
    <p:sldId id="636" r:id="rId9"/>
    <p:sldId id="638" r:id="rId10"/>
    <p:sldId id="641" r:id="rId11"/>
    <p:sldId id="622" r:id="rId12"/>
    <p:sldId id="621" r:id="rId13"/>
    <p:sldId id="646" r:id="rId14"/>
    <p:sldId id="650" r:id="rId15"/>
    <p:sldId id="647" r:id="rId16"/>
    <p:sldId id="639" r:id="rId17"/>
    <p:sldId id="642" r:id="rId18"/>
    <p:sldId id="643" r:id="rId19"/>
    <p:sldId id="645" r:id="rId20"/>
    <p:sldId id="648" r:id="rId21"/>
    <p:sldId id="649" r:id="rId22"/>
    <p:sldId id="652" r:id="rId23"/>
    <p:sldId id="653" r:id="rId24"/>
    <p:sldId id="654" r:id="rId25"/>
    <p:sldId id="655" r:id="rId26"/>
    <p:sldId id="668" r:id="rId27"/>
    <p:sldId id="658" r:id="rId28"/>
    <p:sldId id="666" r:id="rId29"/>
    <p:sldId id="660" r:id="rId30"/>
    <p:sldId id="659" r:id="rId31"/>
    <p:sldId id="673" r:id="rId32"/>
    <p:sldId id="674" r:id="rId33"/>
    <p:sldId id="675" r:id="rId34"/>
    <p:sldId id="669" r:id="rId35"/>
    <p:sldId id="682" r:id="rId36"/>
    <p:sldId id="671" r:id="rId37"/>
    <p:sldId id="678" r:id="rId38"/>
    <p:sldId id="679" r:id="rId39"/>
    <p:sldId id="680" r:id="rId40"/>
    <p:sldId id="681" r:id="rId41"/>
    <p:sldId id="683" r:id="rId42"/>
    <p:sldId id="684" r:id="rId43"/>
    <p:sldId id="685" r:id="rId44"/>
    <p:sldId id="686" r:id="rId45"/>
    <p:sldId id="687" r:id="rId46"/>
    <p:sldId id="688" r:id="rId47"/>
    <p:sldId id="691" r:id="rId48"/>
    <p:sldId id="689" r:id="rId49"/>
    <p:sldId id="69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FFC0CB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2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19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8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61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946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4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775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3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163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05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8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556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587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3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623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893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6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887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332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27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01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81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6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44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39D7-E751-4679-879E-F4D0A002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149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Selenium 4  </a:t>
            </a:r>
            <a:br>
              <a:rPr lang="en-US" sz="8000" dirty="0"/>
            </a:br>
            <a:r>
              <a:rPr lang="en-US" sz="8000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69785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Components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7321"/>
      </p:ext>
    </p:extLst>
  </p:cSld>
  <p:clrMapOvr>
    <a:masterClrMapping/>
  </p:clrMapOvr>
  <p:transition spd="slow" advTm="367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91440" y="1344168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513A17-CD7B-4D4B-88CA-AD735210BD28}"/>
              </a:ext>
            </a:extLst>
          </p:cNvPr>
          <p:cNvSpPr/>
          <p:nvPr/>
        </p:nvSpPr>
        <p:spPr>
          <a:xfrm>
            <a:off x="3834384" y="2480975"/>
            <a:ext cx="1694688" cy="2507890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6455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64592" y="151790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76656" y="237752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97660" y="303039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97660" y="368327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97660" y="433614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76656" y="498902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839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6711696" y="235576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6711696" y="303231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6711696" y="373507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8A3F05-5504-44AD-BD8A-C9325E4ACEE5}"/>
              </a:ext>
            </a:extLst>
          </p:cNvPr>
          <p:cNvSpPr/>
          <p:nvPr/>
        </p:nvSpPr>
        <p:spPr>
          <a:xfrm>
            <a:off x="6711696" y="433614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6711696" y="496323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9467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371B79C-0FBD-46E3-8C8B-B593D5609681}"/>
              </a:ext>
            </a:extLst>
          </p:cNvPr>
          <p:cNvSpPr/>
          <p:nvPr/>
        </p:nvSpPr>
        <p:spPr>
          <a:xfrm>
            <a:off x="4051124" y="2577794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831592" y="2409465"/>
            <a:ext cx="1219532" cy="6203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819068" y="3045117"/>
            <a:ext cx="1232056" cy="3473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819068" y="3844832"/>
            <a:ext cx="1232056" cy="153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77754" y="4210376"/>
            <a:ext cx="1230080" cy="4848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800282" y="4646935"/>
            <a:ext cx="1232056" cy="6916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848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9720072" y="235576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9720072" y="303231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9720072" y="373507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5CFD1F-EC11-44BD-97D8-489190F1EAA4}"/>
              </a:ext>
            </a:extLst>
          </p:cNvPr>
          <p:cNvSpPr/>
          <p:nvPr/>
        </p:nvSpPr>
        <p:spPr>
          <a:xfrm>
            <a:off x="9720072" y="433614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9720072" y="496323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81" y="2383755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80" y="3058528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15" y="3778348"/>
            <a:ext cx="495238" cy="32390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4E54151-D307-4D16-8FC1-2DC760EFC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916" y="4396648"/>
            <a:ext cx="492274" cy="28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915" y="5011817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5752323" y="3065337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5724144" y="4093236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585216" y="5902605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1136292" y="5902604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6519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6547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799810" y="2546826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833104" y="32188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833104" y="394884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74F7E7D-925D-43C8-8E66-79AAC784A873}"/>
              </a:ext>
            </a:extLst>
          </p:cNvPr>
          <p:cNvCxnSpPr>
            <a:cxnSpLocks/>
          </p:cNvCxnSpPr>
          <p:nvPr/>
        </p:nvCxnSpPr>
        <p:spPr>
          <a:xfrm>
            <a:off x="8833104" y="4527209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817981" y="515429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8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0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3.75E-6 -2.22222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26680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012E-80C2-4A45-BCDF-E98D0DF9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B210-192F-47B6-932D-2F633528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960DD-3354-4CB9-BD20-BE85B283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1"/>
            <a:ext cx="12191999" cy="6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1C1FF-B40F-4943-886A-A4F1EF4E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2" y="3515143"/>
            <a:ext cx="6295238" cy="3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B27E7-74BA-468F-9D1D-8B8FD439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85714" cy="32857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AF519-0B85-4842-A5B3-A3C9C96CCEA6}"/>
              </a:ext>
            </a:extLst>
          </p:cNvPr>
          <p:cNvCxnSpPr/>
          <p:nvPr/>
        </p:nvCxnSpPr>
        <p:spPr>
          <a:xfrm flipH="1">
            <a:off x="9392663" y="5548182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A175F-7148-4C0E-A183-05BB10A2849F}"/>
              </a:ext>
            </a:extLst>
          </p:cNvPr>
          <p:cNvCxnSpPr/>
          <p:nvPr/>
        </p:nvCxnSpPr>
        <p:spPr>
          <a:xfrm flipH="1">
            <a:off x="5609967" y="2013578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3F31E6CC-4253-46E0-8812-39DCB88B3730}"/>
              </a:ext>
            </a:extLst>
          </p:cNvPr>
          <p:cNvSpPr/>
          <p:nvPr/>
        </p:nvSpPr>
        <p:spPr>
          <a:xfrm flipH="1">
            <a:off x="7580336" y="3535738"/>
            <a:ext cx="749643" cy="2436693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8D157C2-BEFC-41FB-91EB-02EDADDF7091}"/>
              </a:ext>
            </a:extLst>
          </p:cNvPr>
          <p:cNvSpPr/>
          <p:nvPr/>
        </p:nvSpPr>
        <p:spPr>
          <a:xfrm flipH="1">
            <a:off x="3381631" y="61785"/>
            <a:ext cx="749643" cy="1902940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C4A46-5635-4D4C-81ED-2E1150E7CF09}"/>
              </a:ext>
            </a:extLst>
          </p:cNvPr>
          <p:cNvSpPr txBox="1"/>
          <p:nvPr/>
        </p:nvSpPr>
        <p:spPr>
          <a:xfrm>
            <a:off x="6715366" y="885569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3.8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ECEA7-1EB2-49FB-A496-B770706BD1A4}"/>
              </a:ext>
            </a:extLst>
          </p:cNvPr>
          <p:cNvSpPr txBox="1"/>
          <p:nvPr/>
        </p:nvSpPr>
        <p:spPr>
          <a:xfrm>
            <a:off x="604716" y="4524851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15686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36323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42005" y="1335695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5157" y="1509431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27221" y="2369050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48225" y="3021925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48225" y="367480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48225" y="4327675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27221" y="498055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782157" y="2400992"/>
            <a:ext cx="874877" cy="45460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769633" y="3036644"/>
            <a:ext cx="865850" cy="352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769633" y="3836208"/>
            <a:ext cx="887401" cy="154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28319" y="4322599"/>
            <a:ext cx="907164" cy="3641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750847" y="4857551"/>
            <a:ext cx="897110" cy="4726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(Remote)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3E9E5D-94DC-44AB-803B-235907F44F90}"/>
              </a:ext>
            </a:extLst>
          </p:cNvPr>
          <p:cNvSpPr/>
          <p:nvPr/>
        </p:nvSpPr>
        <p:spPr>
          <a:xfrm>
            <a:off x="6435481" y="1361522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49185C-0818-4248-B617-F8F918514263}"/>
              </a:ext>
            </a:extLst>
          </p:cNvPr>
          <p:cNvSpPr txBox="1"/>
          <p:nvPr/>
        </p:nvSpPr>
        <p:spPr>
          <a:xfrm>
            <a:off x="6819529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C2D55E-28C2-48B1-B5A1-BF960390E441}"/>
              </a:ext>
            </a:extLst>
          </p:cNvPr>
          <p:cNvSpPr/>
          <p:nvPr/>
        </p:nvSpPr>
        <p:spPr>
          <a:xfrm>
            <a:off x="6709684" y="268808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2FAC28-2F84-4D4B-8317-DECD9C5CA1D2}"/>
              </a:ext>
            </a:extLst>
          </p:cNvPr>
          <p:cNvSpPr/>
          <p:nvPr/>
        </p:nvSpPr>
        <p:spPr>
          <a:xfrm>
            <a:off x="6709684" y="336463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82E822-0CC7-40CD-A590-F45E7CD14B3F}"/>
              </a:ext>
            </a:extLst>
          </p:cNvPr>
          <p:cNvSpPr/>
          <p:nvPr/>
        </p:nvSpPr>
        <p:spPr>
          <a:xfrm>
            <a:off x="6709684" y="4067394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9A3F4-F743-432D-B34A-7C73BE2572AF}"/>
              </a:ext>
            </a:extLst>
          </p:cNvPr>
          <p:cNvSpPr/>
          <p:nvPr/>
        </p:nvSpPr>
        <p:spPr>
          <a:xfrm>
            <a:off x="6691513" y="480897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D1B1D8-A382-47C0-9263-1585238A9C39}"/>
              </a:ext>
            </a:extLst>
          </p:cNvPr>
          <p:cNvSpPr/>
          <p:nvPr/>
        </p:nvSpPr>
        <p:spPr>
          <a:xfrm>
            <a:off x="9446905" y="1379316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F239C5-9604-461A-A370-3BBA886D41C3}"/>
              </a:ext>
            </a:extLst>
          </p:cNvPr>
          <p:cNvSpPr txBox="1"/>
          <p:nvPr/>
        </p:nvSpPr>
        <p:spPr>
          <a:xfrm>
            <a:off x="9827905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CE6A0-CBA5-4EDE-8CE4-BD87A37E104C}"/>
              </a:ext>
            </a:extLst>
          </p:cNvPr>
          <p:cNvSpPr/>
          <p:nvPr/>
        </p:nvSpPr>
        <p:spPr>
          <a:xfrm>
            <a:off x="9718060" y="268808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7B4DA0-07A8-4C90-8323-598278FB1636}"/>
              </a:ext>
            </a:extLst>
          </p:cNvPr>
          <p:cNvSpPr/>
          <p:nvPr/>
        </p:nvSpPr>
        <p:spPr>
          <a:xfrm>
            <a:off x="9718060" y="336463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06014E-838B-438C-A506-358A889DED80}"/>
              </a:ext>
            </a:extLst>
          </p:cNvPr>
          <p:cNvSpPr/>
          <p:nvPr/>
        </p:nvSpPr>
        <p:spPr>
          <a:xfrm>
            <a:off x="9718060" y="4067394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ED85D3-C489-470A-9D5B-D68D5DF800B5}"/>
              </a:ext>
            </a:extLst>
          </p:cNvPr>
          <p:cNvSpPr/>
          <p:nvPr/>
        </p:nvSpPr>
        <p:spPr>
          <a:xfrm>
            <a:off x="9699889" y="4808970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007A66-9F7B-4E77-A913-85586268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869" y="2716071"/>
            <a:ext cx="425383" cy="3389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B75D605-FCB1-4CA3-80A3-BA19CADD6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868" y="3390844"/>
            <a:ext cx="489309" cy="3588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9C5A33B-D379-445D-9A64-1C05B2442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903" y="4110664"/>
            <a:ext cx="495238" cy="32390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B6F3C6A-76D7-4110-A45D-A0B2563D0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5732" y="4857551"/>
            <a:ext cx="434981" cy="326817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646F6-0140-4D01-B7A7-5DEDEB6EDA48}"/>
              </a:ext>
            </a:extLst>
          </p:cNvPr>
          <p:cNvCxnSpPr>
            <a:cxnSpLocks/>
          </p:cNvCxnSpPr>
          <p:nvPr/>
        </p:nvCxnSpPr>
        <p:spPr>
          <a:xfrm>
            <a:off x="8797798" y="2879142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57DBE4-B862-451F-B568-584FA6BBA99E}"/>
              </a:ext>
            </a:extLst>
          </p:cNvPr>
          <p:cNvCxnSpPr>
            <a:cxnSpLocks/>
          </p:cNvCxnSpPr>
          <p:nvPr/>
        </p:nvCxnSpPr>
        <p:spPr>
          <a:xfrm>
            <a:off x="8831092" y="35511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161DAD-EEE6-47CA-93A1-14F22297C10A}"/>
              </a:ext>
            </a:extLst>
          </p:cNvPr>
          <p:cNvCxnSpPr>
            <a:cxnSpLocks/>
          </p:cNvCxnSpPr>
          <p:nvPr/>
        </p:nvCxnSpPr>
        <p:spPr>
          <a:xfrm>
            <a:off x="8831092" y="428116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F8FECC-D323-4EEB-B500-16C5A8A142F1}"/>
              </a:ext>
            </a:extLst>
          </p:cNvPr>
          <p:cNvCxnSpPr>
            <a:cxnSpLocks/>
          </p:cNvCxnSpPr>
          <p:nvPr/>
        </p:nvCxnSpPr>
        <p:spPr>
          <a:xfrm>
            <a:off x="8797798" y="50000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B3CEA3E-76DA-42DD-85F5-F9BD390D408C}"/>
              </a:ext>
            </a:extLst>
          </p:cNvPr>
          <p:cNvSpPr/>
          <p:nvPr/>
        </p:nvSpPr>
        <p:spPr>
          <a:xfrm>
            <a:off x="3623740" y="1420380"/>
            <a:ext cx="2633472" cy="21728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DDBCBD-772D-43D4-B759-ABC12F90D61A}"/>
              </a:ext>
            </a:extLst>
          </p:cNvPr>
          <p:cNvSpPr/>
          <p:nvPr/>
        </p:nvSpPr>
        <p:spPr>
          <a:xfrm>
            <a:off x="3928189" y="23523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RemoteWebDriver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9C0A45A-238A-4ACC-ABC0-C5BACB01185F}"/>
              </a:ext>
            </a:extLst>
          </p:cNvPr>
          <p:cNvSpPr/>
          <p:nvPr/>
        </p:nvSpPr>
        <p:spPr>
          <a:xfrm>
            <a:off x="3623740" y="3670816"/>
            <a:ext cx="2633472" cy="21728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C646DC-7751-413E-8B47-38544687D795}"/>
              </a:ext>
            </a:extLst>
          </p:cNvPr>
          <p:cNvSpPr/>
          <p:nvPr/>
        </p:nvSpPr>
        <p:spPr>
          <a:xfrm>
            <a:off x="3888467" y="452427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Server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EAEBC8-3F4E-4910-AB76-6463A97026DE}"/>
              </a:ext>
            </a:extLst>
          </p:cNvPr>
          <p:cNvCxnSpPr>
            <a:cxnSpLocks/>
          </p:cNvCxnSpPr>
          <p:nvPr/>
        </p:nvCxnSpPr>
        <p:spPr>
          <a:xfrm>
            <a:off x="6022978" y="256564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406D2D1-DB08-4F1C-AD6D-147D5F5BD212}"/>
              </a:ext>
            </a:extLst>
          </p:cNvPr>
          <p:cNvCxnSpPr>
            <a:cxnSpLocks/>
          </p:cNvCxnSpPr>
          <p:nvPr/>
        </p:nvCxnSpPr>
        <p:spPr>
          <a:xfrm>
            <a:off x="5982820" y="474742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Advantages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81662"/>
      </p:ext>
    </p:extLst>
  </p:cSld>
  <p:clrMapOvr>
    <a:masterClrMapping/>
  </p:clrMapOvr>
  <p:transition spd="slow" advTm="367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6902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Mobile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Automation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6186"/>
      </p:ext>
    </p:extLst>
  </p:cSld>
  <p:clrMapOvr>
    <a:masterClrMapping/>
  </p:clrMapOvr>
  <p:transition spd="slow" advTm="367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38"/>
            <a:ext cx="10515600" cy="3819524"/>
          </a:xfrm>
        </p:spPr>
        <p:txBody>
          <a:bodyPr>
            <a:normAutofit/>
          </a:bodyPr>
          <a:lstStyle/>
          <a:p>
            <a:r>
              <a:rPr lang="en-US" sz="2400" dirty="0"/>
              <a:t>Selenium WebDriver</a:t>
            </a:r>
          </a:p>
          <a:p>
            <a:endParaRPr lang="en-US" dirty="0"/>
          </a:p>
          <a:p>
            <a:r>
              <a:rPr lang="en-US" sz="2400" dirty="0"/>
              <a:t>Selenium IDE</a:t>
            </a:r>
          </a:p>
          <a:p>
            <a:endParaRPr lang="en-US" dirty="0"/>
          </a:p>
          <a:p>
            <a:r>
              <a:rPr lang="en-US" sz="2400" dirty="0"/>
              <a:t>Selenium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2A8AA-1CAC-4BDF-A9A8-6623A8EE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00576"/>
            <a:ext cx="6958013" cy="47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Cloud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Platforms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4722"/>
      </p:ext>
    </p:extLst>
  </p:cSld>
  <p:clrMapOvr>
    <a:masterClrMapping/>
  </p:clrMapOvr>
  <p:transition spd="slow" advTm="367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90059476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47793-08B4-446A-87F5-48A4D924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1" y="0"/>
            <a:ext cx="1231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282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Use Multiple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Relative Locators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70088"/>
      </p:ext>
    </p:extLst>
  </p:cSld>
  <p:clrMapOvr>
    <a:masterClrMapping/>
  </p:clrMapOvr>
  <p:transition spd="slow" advTm="367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Find List of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2425"/>
      </p:ext>
    </p:extLst>
  </p:cSld>
  <p:clrMapOvr>
    <a:masterClrMapping/>
  </p:clrMapOvr>
  <p:transition spd="slow" advTm="367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3797880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Window /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Tab Concept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00863"/>
      </p:ext>
    </p:extLst>
  </p:cSld>
  <p:clrMapOvr>
    <a:masterClrMapping/>
  </p:clrMapOvr>
  <p:transition spd="slow" advTm="367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55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New Window /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New Tab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1694590"/>
            <a:ext cx="9547320" cy="173441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TAB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4701" y="3605126"/>
          <a:ext cx="9547321" cy="3024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6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7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driver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Controls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4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switchTo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Sends commands to a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8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newWindow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Create a new browser window or tab then automatically switch focus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WindowType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containing a list of constants (WINDOW and TAB)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tab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4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Loads a new page in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4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W3C WebDriver Protocol</a:t>
            </a:r>
          </a:p>
          <a:p>
            <a:endParaRPr lang="en-US" dirty="0"/>
          </a:p>
          <a:p>
            <a:r>
              <a:rPr lang="en-US" sz="2400" dirty="0"/>
              <a:t>Relative Locators</a:t>
            </a:r>
          </a:p>
          <a:p>
            <a:endParaRPr lang="en-US" dirty="0"/>
          </a:p>
          <a:p>
            <a:r>
              <a:rPr lang="en-US" sz="2400" dirty="0"/>
              <a:t>New Window/New Tab</a:t>
            </a:r>
          </a:p>
          <a:p>
            <a:endParaRPr lang="en-US" dirty="0"/>
          </a:p>
          <a:p>
            <a:r>
              <a:rPr lang="en-US" sz="2400" dirty="0" err="1"/>
              <a:t>getRect</a:t>
            </a:r>
            <a:r>
              <a:rPr lang="en-US" sz="2400" dirty="0"/>
              <a:t> (location &amp; size)</a:t>
            </a:r>
          </a:p>
          <a:p>
            <a:endParaRPr lang="en-US" dirty="0"/>
          </a:p>
          <a:p>
            <a:r>
              <a:rPr lang="en-US" sz="2400" dirty="0"/>
              <a:t>WebElement Screenshot</a:t>
            </a:r>
          </a:p>
          <a:p>
            <a:endParaRPr lang="en-US" dirty="0"/>
          </a:p>
          <a:p>
            <a:r>
              <a:rPr lang="en-US" sz="2400" dirty="0"/>
              <a:t>Chrome </a:t>
            </a:r>
            <a:r>
              <a:rPr lang="en-US" sz="2400" dirty="0" err="1"/>
              <a:t>DevTools</a:t>
            </a:r>
            <a:r>
              <a:rPr lang="en-US" sz="24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Open, Switch,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&amp; Work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71280"/>
      </p:ext>
    </p:extLst>
  </p:cSld>
  <p:clrMapOvr>
    <a:masterClrMapping/>
  </p:clrMapOvr>
  <p:transition spd="slow" advTm="367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Open, Switch, Work Then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Switch Back To Parent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&amp; Switch To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Work In The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Switch Back To The Parent Tab</a:t>
            </a:r>
          </a:p>
        </p:txBody>
      </p:sp>
    </p:spTree>
    <p:extLst>
      <p:ext uri="{BB962C8B-B14F-4D97-AF65-F5344CB8AC3E}">
        <p14:creationId xmlns:p14="http://schemas.microsoft.com/office/powerpoint/2010/main" val="3200570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Minimize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Window 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0201"/>
      </p:ext>
    </p:extLst>
  </p:cSld>
  <p:clrMapOvr>
    <a:masterClrMapping/>
  </p:clrMapOvr>
  <p:transition spd="slow" advTm="367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Set Position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&amp; Robot Class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08664"/>
      </p:ext>
    </p:extLst>
  </p:cSld>
  <p:clrMapOvr>
    <a:masterClrMapping/>
  </p:clrMapOvr>
  <p:transition spd="slow" advTm="367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getRect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05675835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EA96E2-6001-42B1-A878-6D0F0BD9A42A}"/>
              </a:ext>
            </a:extLst>
          </p:cNvPr>
          <p:cNvCxnSpPr/>
          <p:nvPr/>
        </p:nvCxnSpPr>
        <p:spPr>
          <a:xfrm>
            <a:off x="1143000" y="2657475"/>
            <a:ext cx="2800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78BEFB-C927-42CA-AE9C-834CBB750D7F}"/>
              </a:ext>
            </a:extLst>
          </p:cNvPr>
          <p:cNvCxnSpPr>
            <a:cxnSpLocks/>
          </p:cNvCxnSpPr>
          <p:nvPr/>
        </p:nvCxnSpPr>
        <p:spPr>
          <a:xfrm>
            <a:off x="1292240" y="1190153"/>
            <a:ext cx="0" cy="1853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00D6CE-809A-4C1D-876E-A348A94B4830}"/>
              </a:ext>
            </a:extLst>
          </p:cNvPr>
          <p:cNvSpPr txBox="1"/>
          <p:nvPr/>
        </p:nvSpPr>
        <p:spPr>
          <a:xfrm>
            <a:off x="597602" y="2472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6E4A1-BDF6-4A67-AB47-CCFFF61D44FA}"/>
              </a:ext>
            </a:extLst>
          </p:cNvPr>
          <p:cNvSpPr txBox="1"/>
          <p:nvPr/>
        </p:nvSpPr>
        <p:spPr>
          <a:xfrm>
            <a:off x="1143000" y="63311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0047-8971-450C-B4EA-2411F228238A}"/>
              </a:ext>
            </a:extLst>
          </p:cNvPr>
          <p:cNvSpPr txBox="1"/>
          <p:nvPr/>
        </p:nvSpPr>
        <p:spPr>
          <a:xfrm>
            <a:off x="757238" y="17145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49523-1BC6-42AD-A3E8-D5EB91A8376F}"/>
              </a:ext>
            </a:extLst>
          </p:cNvPr>
          <p:cNvSpPr txBox="1"/>
          <p:nvPr/>
        </p:nvSpPr>
        <p:spPr>
          <a:xfrm>
            <a:off x="729796" y="362305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Dimension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524786-9E9D-4E4A-8DCC-0EEDD690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2" y="4218213"/>
            <a:ext cx="3761905" cy="2659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B930E9-D38B-4343-9471-B203DEC787CE}"/>
              </a:ext>
            </a:extLst>
          </p:cNvPr>
          <p:cNvSpPr txBox="1"/>
          <p:nvPr/>
        </p:nvSpPr>
        <p:spPr>
          <a:xfrm rot="2430894">
            <a:off x="784925" y="586960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BA467C-B76C-423F-9C37-21297227622D}"/>
              </a:ext>
            </a:extLst>
          </p:cNvPr>
          <p:cNvSpPr txBox="1"/>
          <p:nvPr/>
        </p:nvSpPr>
        <p:spPr>
          <a:xfrm rot="5400000">
            <a:off x="3824122" y="543501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483250223"/>
      </p:ext>
    </p:extLst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576241-5B9D-4137-8BBB-D4D4CB5A2197}"/>
              </a:ext>
            </a:extLst>
          </p:cNvPr>
          <p:cNvSpPr/>
          <p:nvPr/>
        </p:nvSpPr>
        <p:spPr>
          <a:xfrm>
            <a:off x="1749308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getLocation</a:t>
            </a:r>
            <a:r>
              <a:rPr lang="en-US" sz="2400" dirty="0"/>
              <a:t>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F4BB7A-C9D6-43EC-AB82-0ADE1F776437}"/>
              </a:ext>
            </a:extLst>
          </p:cNvPr>
          <p:cNvSpPr/>
          <p:nvPr/>
        </p:nvSpPr>
        <p:spPr>
          <a:xfrm>
            <a:off x="1292108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94C507-4C7D-4A70-A340-7ECAB8188E3A}"/>
              </a:ext>
            </a:extLst>
          </p:cNvPr>
          <p:cNvSpPr/>
          <p:nvPr/>
        </p:nvSpPr>
        <p:spPr>
          <a:xfrm>
            <a:off x="3253912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C55058-B2C9-4C38-AABA-E79A6E220B2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893395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5B0F438-D483-4C79-8ACE-D8A3720D377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2874297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88306D-80E1-4136-95E1-7AEE6C111D84}"/>
              </a:ext>
            </a:extLst>
          </p:cNvPr>
          <p:cNvSpPr/>
          <p:nvPr/>
        </p:nvSpPr>
        <p:spPr>
          <a:xfrm>
            <a:off x="6317151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getSize</a:t>
            </a:r>
            <a:r>
              <a:rPr lang="en-US" sz="2400" dirty="0"/>
              <a:t>()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36193C-B9FD-4DB3-BA14-8C22B9F7815E}"/>
              </a:ext>
            </a:extLst>
          </p:cNvPr>
          <p:cNvSpPr/>
          <p:nvPr/>
        </p:nvSpPr>
        <p:spPr>
          <a:xfrm>
            <a:off x="5859951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2FE07E-1151-4C19-AB6D-B9142AC94865}"/>
              </a:ext>
            </a:extLst>
          </p:cNvPr>
          <p:cNvSpPr/>
          <p:nvPr/>
        </p:nvSpPr>
        <p:spPr>
          <a:xfrm>
            <a:off x="7821755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B87CDC-2C19-4D0F-83A7-F1E4038AE1D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6461238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D5C1E0-3460-482A-8CBB-2E4B532E731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16200000" flipH="1">
            <a:off x="7442140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EC8993F-8AE2-48A1-B16C-73085E5E0863}"/>
              </a:ext>
            </a:extLst>
          </p:cNvPr>
          <p:cNvSpPr/>
          <p:nvPr/>
        </p:nvSpPr>
        <p:spPr>
          <a:xfrm>
            <a:off x="4117050" y="4344868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getRect</a:t>
            </a:r>
            <a:r>
              <a:rPr lang="en-US" sz="2400" dirty="0"/>
              <a:t>()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3694259-FA3E-4FE8-A6FF-5AD23478190A}"/>
              </a:ext>
            </a:extLst>
          </p:cNvPr>
          <p:cNvSpPr/>
          <p:nvPr/>
        </p:nvSpPr>
        <p:spPr>
          <a:xfrm>
            <a:off x="3659850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1F6A6-DE17-4C7D-8C30-FCD0703EA0F5}"/>
              </a:ext>
            </a:extLst>
          </p:cNvPr>
          <p:cNvSpPr/>
          <p:nvPr/>
        </p:nvSpPr>
        <p:spPr>
          <a:xfrm>
            <a:off x="5621654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220661A-CE9C-47C0-86F5-030B2F85BF37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5400000">
            <a:off x="4261137" y="4969708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DB4C53-7015-42F0-B7B5-B18B0DB3B95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16200000" flipH="1">
            <a:off x="5242039" y="5036210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F0AF465-5AD4-4234-B8AD-21CCF3474159}"/>
              </a:ext>
            </a:extLst>
          </p:cNvPr>
          <p:cNvSpPr/>
          <p:nvPr/>
        </p:nvSpPr>
        <p:spPr>
          <a:xfrm>
            <a:off x="1826895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2C05B69-E8CC-4173-AB38-2636F911A45C}"/>
              </a:ext>
            </a:extLst>
          </p:cNvPr>
          <p:cNvSpPr/>
          <p:nvPr/>
        </p:nvSpPr>
        <p:spPr>
          <a:xfrm>
            <a:off x="7497558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BB2D36-E5C6-4B30-9488-83DA6523A13A}"/>
              </a:ext>
            </a:extLst>
          </p:cNvPr>
          <p:cNvCxnSpPr>
            <a:stCxn id="36" idx="2"/>
            <a:endCxn id="43" idx="0"/>
          </p:cNvCxnSpPr>
          <p:nvPr/>
        </p:nvCxnSpPr>
        <p:spPr>
          <a:xfrm rot="5400000">
            <a:off x="3344661" y="4053230"/>
            <a:ext cx="759229" cy="2880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E382118-D025-4B9F-B669-FC3D291A6201}"/>
              </a:ext>
            </a:extLst>
          </p:cNvPr>
          <p:cNvCxnSpPr>
            <a:stCxn id="36" idx="2"/>
            <a:endCxn id="44" idx="0"/>
          </p:cNvCxnSpPr>
          <p:nvPr/>
        </p:nvCxnSpPr>
        <p:spPr>
          <a:xfrm rot="16200000" flipH="1">
            <a:off x="6179992" y="4098257"/>
            <a:ext cx="759229" cy="279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193ED10-6184-4E4D-9A25-83042797FB98}"/>
              </a:ext>
            </a:extLst>
          </p:cNvPr>
          <p:cNvSpPr/>
          <p:nvPr/>
        </p:nvSpPr>
        <p:spPr>
          <a:xfrm>
            <a:off x="790575" y="66675"/>
            <a:ext cx="8839200" cy="3438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DD3435-DB15-43FC-AE5E-525F3A0188BD}"/>
              </a:ext>
            </a:extLst>
          </p:cNvPr>
          <p:cNvSpPr/>
          <p:nvPr/>
        </p:nvSpPr>
        <p:spPr>
          <a:xfrm>
            <a:off x="790575" y="3495354"/>
            <a:ext cx="8839200" cy="3286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49C4B1-BA5E-4CAE-ACCB-289255E2227F}"/>
              </a:ext>
            </a:extLst>
          </p:cNvPr>
          <p:cNvSpPr txBox="1"/>
          <p:nvPr/>
        </p:nvSpPr>
        <p:spPr>
          <a:xfrm>
            <a:off x="790575" y="115095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9236FB-2AF0-49B1-8EE4-1CF3482D2F40}"/>
              </a:ext>
            </a:extLst>
          </p:cNvPr>
          <p:cNvSpPr txBox="1"/>
          <p:nvPr/>
        </p:nvSpPr>
        <p:spPr>
          <a:xfrm>
            <a:off x="790575" y="356629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3442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51" grpId="0" animBg="1"/>
      <p:bldP spid="52" grpId="0" animBg="1"/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getRect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6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Compare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Location &amp; Size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00655"/>
      </p:ext>
    </p:extLst>
  </p:cSld>
  <p:clrMapOvr>
    <a:masterClrMapping/>
  </p:clrMapOvr>
  <p:transition spd="slow" advTm="367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sz="24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WebElement Screenshot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418654243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</a:rPr>
              <a:t>Take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Take Screenshot of a WebElement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sz="2400" dirty="0"/>
              <a:t>Take Screenshot of a Page Section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51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1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Section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88410"/>
      </p:ext>
    </p:extLst>
  </p:cSld>
  <p:clrMapOvr>
    <a:masterClrMapping/>
  </p:clrMapOvr>
  <p:transition spd="slow" advTm="367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Full Page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13592"/>
      </p:ext>
    </p:extLst>
  </p:cSld>
  <p:clrMapOvr>
    <a:masterClrMapping/>
  </p:clrMapOvr>
  <p:transition spd="slow" advTm="367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 (location &amp; size)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WebElement Screenshot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Chrome </a:t>
            </a: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DevTools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Protocol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72504"/>
      </p:ext>
    </p:extLst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Chrome </a:t>
            </a:r>
            <a:r>
              <a:rPr lang="en-US" dirty="0" err="1">
                <a:solidFill>
                  <a:schemeClr val="accent1"/>
                </a:solidFill>
              </a:rPr>
              <a:t>DevTools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View Console Logs</a:t>
            </a:r>
          </a:p>
          <a:p>
            <a:endParaRPr lang="en-US" dirty="0"/>
          </a:p>
          <a:p>
            <a:r>
              <a:rPr lang="en-US" sz="2400" dirty="0"/>
              <a:t>Mock Geolocation</a:t>
            </a:r>
          </a:p>
          <a:p>
            <a:endParaRPr lang="en-US" dirty="0"/>
          </a:p>
          <a:p>
            <a:r>
              <a:rPr lang="en-US" sz="2400" dirty="0"/>
              <a:t>Enable Network</a:t>
            </a:r>
          </a:p>
        </p:txBody>
      </p:sp>
    </p:spTree>
    <p:extLst>
      <p:ext uri="{BB962C8B-B14F-4D97-AF65-F5344CB8AC3E}">
        <p14:creationId xmlns:p14="http://schemas.microsoft.com/office/powerpoint/2010/main" val="623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View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Console Logs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79164"/>
      </p:ext>
    </p:extLst>
  </p:cSld>
  <p:clrMapOvr>
    <a:masterClrMapping/>
  </p:clrMapOvr>
  <p:transition spd="slow" advTm="367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44A364-5341-4141-A665-A8378E35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1" cy="1320800"/>
          </a:xfrm>
        </p:spPr>
        <p:txBody>
          <a:bodyPr/>
          <a:lstStyle/>
          <a:p>
            <a:pPr algn="ctr"/>
            <a:r>
              <a:rPr lang="en-US" dirty="0"/>
              <a:t>Selenium 4</a:t>
            </a:r>
            <a:br>
              <a:rPr lang="en-US" dirty="0"/>
            </a:br>
            <a:r>
              <a:rPr lang="en-US" dirty="0" err="1"/>
              <a:t>LogEntry</a:t>
            </a:r>
            <a:r>
              <a:rPr lang="en-US" dirty="0"/>
              <a:t>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B12DE-9EF9-40C5-8DBA-F9DE060F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660921"/>
            <a:ext cx="4185623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Alpha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9A81A6-2FE1-4E6E-9298-72D53F66F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660921"/>
            <a:ext cx="4185618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Alpha 6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B21F181-06E9-4113-B5DC-668A33DEEF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6CA0C7-2A84-4565-A474-EF38586C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5" y="2327404"/>
            <a:ext cx="4185617" cy="4301995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02DD0AE-0CE5-462D-B27F-31CEC7D714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A43E48-51C1-4CE1-B2D3-69A9B76C0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83" y="2327403"/>
            <a:ext cx="4185617" cy="43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42035"/>
      </p:ext>
    </p:extLst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Mock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Geolocation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17430"/>
      </p:ext>
    </p:extLst>
  </p:cSld>
  <p:clrMapOvr>
    <a:masterClrMapping/>
  </p:clrMapOvr>
  <p:transition spd="slow" advTm="367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Enable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Network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25174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IDE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4067"/>
      </p:ext>
    </p:extLst>
  </p:cSld>
  <p:clrMapOvr>
    <a:masterClrMapping/>
  </p:clrMapOvr>
  <p:transition spd="slow" advTm="367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Backup Element Selectors</a:t>
            </a:r>
          </a:p>
          <a:p>
            <a:endParaRPr lang="en-US" dirty="0"/>
          </a:p>
          <a:p>
            <a:r>
              <a:rPr lang="en-US" sz="2400" dirty="0"/>
              <a:t>Control Flows</a:t>
            </a:r>
          </a:p>
          <a:p>
            <a:endParaRPr lang="en-US" dirty="0"/>
          </a:p>
          <a:p>
            <a:r>
              <a:rPr lang="en-US" sz="2400" dirty="0"/>
              <a:t>Command Line Runner</a:t>
            </a:r>
          </a:p>
          <a:p>
            <a:endParaRPr lang="en-US" sz="2400" dirty="0"/>
          </a:p>
          <a:p>
            <a:r>
              <a:rPr lang="en-US" sz="2400" dirty="0"/>
              <a:t>Reuse A Test Case</a:t>
            </a:r>
          </a:p>
          <a:p>
            <a:endParaRPr lang="en-US" sz="2400" dirty="0"/>
          </a:p>
          <a:p>
            <a:r>
              <a:rPr lang="en-US" sz="2400" dirty="0"/>
              <a:t>Continuous Integration</a:t>
            </a:r>
          </a:p>
          <a:p>
            <a:endParaRPr lang="en-US" sz="2400" dirty="0"/>
          </a:p>
          <a:p>
            <a:r>
              <a:rPr lang="en-US" sz="24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2266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Grid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0930"/>
      </p:ext>
    </p:extLst>
  </p:cSld>
  <p:clrMapOvr>
    <a:masterClrMapping/>
  </p:clrMapOvr>
  <p:transition spd="slow" advTm="367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New Architecture</a:t>
            </a:r>
          </a:p>
          <a:p>
            <a:endParaRPr lang="en-US" dirty="0"/>
          </a:p>
          <a:p>
            <a:r>
              <a:rPr lang="en-US" sz="2400" dirty="0"/>
              <a:t>Modern</a:t>
            </a:r>
          </a:p>
          <a:p>
            <a:endParaRPr lang="en-US" dirty="0"/>
          </a:p>
          <a:p>
            <a:r>
              <a:rPr lang="en-US" sz="2400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692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Relative Locators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5097895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67752</TotalTime>
  <Words>771</Words>
  <Application>Microsoft Office PowerPoint</Application>
  <PresentationFormat>Widescreen</PresentationFormat>
  <Paragraphs>509</Paragraphs>
  <Slides>49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Georgia</vt:lpstr>
      <vt:lpstr>Wingdings</vt:lpstr>
      <vt:lpstr>Wingdings 3</vt:lpstr>
      <vt:lpstr>Thumbnail_Cover</vt:lpstr>
      <vt:lpstr>Selenium 4   New Features</vt:lpstr>
      <vt:lpstr>Selenium 4 Components</vt:lpstr>
      <vt:lpstr>Selenium 4 New Features Demo</vt:lpstr>
      <vt:lpstr>PowerPoint Presentation</vt:lpstr>
      <vt:lpstr>PowerPoint Presentation</vt:lpstr>
      <vt:lpstr>Selenium IDE</vt:lpstr>
      <vt:lpstr>PowerPoint Presentation</vt:lpstr>
      <vt:lpstr>Selenium Grid</vt:lpstr>
      <vt:lpstr>Selenium 4 New Features Demo</vt:lpstr>
      <vt:lpstr>PowerPoint Presentation</vt:lpstr>
      <vt:lpstr>Selenium Architecture</vt:lpstr>
      <vt:lpstr>Selenium Architecture (Direct)</vt:lpstr>
      <vt:lpstr>PowerPoint Presentation</vt:lpstr>
      <vt:lpstr>PowerPoint Presentation</vt:lpstr>
      <vt:lpstr>Selenium Architecture (Direct)</vt:lpstr>
      <vt:lpstr>Selenium Architecture (Remote)</vt:lpstr>
      <vt:lpstr>PowerPoint Presentation</vt:lpstr>
      <vt:lpstr>Selenium Architecture (Direct)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PowerPoint Presentation</vt:lpstr>
      <vt:lpstr>New Window /  New Tab Syntax</vt:lpstr>
      <vt:lpstr>PowerPoint Presentation</vt:lpstr>
      <vt:lpstr>PowerPoint Presentation</vt:lpstr>
      <vt:lpstr>Open, Switch, Work Then  Switch Back To Parent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Take Screenshot</vt:lpstr>
      <vt:lpstr>PowerPoint Presentation</vt:lpstr>
      <vt:lpstr>PowerPoint Presentation</vt:lpstr>
      <vt:lpstr>PowerPoint Presentation</vt:lpstr>
      <vt:lpstr>Selenium 4 New Features Demo</vt:lpstr>
      <vt:lpstr>Chrome DevTools Protocol</vt:lpstr>
      <vt:lpstr>PowerPoint Presentation</vt:lpstr>
      <vt:lpstr>Selenium 4 LogEntry Class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1354</cp:revision>
  <dcterms:created xsi:type="dcterms:W3CDTF">2016-08-27T11:26:48Z</dcterms:created>
  <dcterms:modified xsi:type="dcterms:W3CDTF">2020-12-02T23:29:14Z</dcterms:modified>
</cp:coreProperties>
</file>