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1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  <p:sldId id="686" r:id="rId45"/>
    <p:sldId id="687" r:id="rId46"/>
    <p:sldId id="688" r:id="rId47"/>
    <p:sldId id="691" r:id="rId48"/>
    <p:sldId id="689" r:id="rId49"/>
    <p:sldId id="69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7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Screenshot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Chrome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DevTools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2504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Chrome </a:t>
            </a:r>
            <a:r>
              <a:rPr lang="en-US" dirty="0" err="1">
                <a:solidFill>
                  <a:schemeClr val="accent1"/>
                </a:solidFill>
              </a:rPr>
              <a:t>DevTools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View Console Logs</a:t>
            </a:r>
          </a:p>
          <a:p>
            <a:endParaRPr lang="en-US" dirty="0"/>
          </a:p>
          <a:p>
            <a:r>
              <a:rPr lang="en-US" sz="2400" dirty="0"/>
              <a:t>Mock Geolocation</a:t>
            </a:r>
          </a:p>
          <a:p>
            <a:endParaRPr lang="en-US" dirty="0"/>
          </a:p>
          <a:p>
            <a:r>
              <a:rPr lang="en-US" sz="2400" dirty="0"/>
              <a:t>Enable Network</a:t>
            </a:r>
          </a:p>
        </p:txBody>
      </p:sp>
    </p:spTree>
    <p:extLst>
      <p:ext uri="{BB962C8B-B14F-4D97-AF65-F5344CB8AC3E}">
        <p14:creationId xmlns:p14="http://schemas.microsoft.com/office/powerpoint/2010/main" val="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View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Console Logs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164"/>
      </p:ext>
    </p:extLst>
  </p:cSld>
  <p:clrMapOvr>
    <a:masterClrMapping/>
  </p:clrMapOvr>
  <p:transition spd="slow" advTm="367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4A364-5341-4141-A665-A8378E3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1" cy="1320800"/>
          </a:xfrm>
        </p:spPr>
        <p:txBody>
          <a:bodyPr/>
          <a:lstStyle/>
          <a:p>
            <a:pPr algn="ctr"/>
            <a:r>
              <a:rPr lang="en-US" dirty="0"/>
              <a:t>Selenium 4</a:t>
            </a:r>
            <a:br>
              <a:rPr lang="en-US" dirty="0"/>
            </a:br>
            <a:r>
              <a:rPr lang="en-US" dirty="0" err="1"/>
              <a:t>LogEntry</a:t>
            </a:r>
            <a:r>
              <a:rPr lang="en-US" dirty="0"/>
              <a:t>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12DE-9EF9-40C5-8DBA-F9DE060F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0921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A81A6-2FE1-4E6E-9298-72D53F66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60921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B21F181-06E9-4113-B5DC-668A33DEE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CA0C7-2A84-4565-A474-EF38586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2327404"/>
            <a:ext cx="4185617" cy="430199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2DD0AE-0CE5-462D-B27F-31CEC7D714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43E48-51C1-4CE1-B2D3-69A9B76C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2327403"/>
            <a:ext cx="4185617" cy="43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2035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Mock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Geolocation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430"/>
      </p:ext>
    </p:extLst>
  </p:cSld>
  <p:clrMapOvr>
    <a:masterClrMapping/>
  </p:clrMapOvr>
  <p:transition spd="slow" advTm="367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Enable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Network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5174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67752</TotalTime>
  <Words>771</Words>
  <Application>Microsoft Office PowerPoint</Application>
  <PresentationFormat>Widescreen</PresentationFormat>
  <Paragraphs>509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  <vt:lpstr>Selenium 4 New Features Demo</vt:lpstr>
      <vt:lpstr>Chrome DevTools Protocol</vt:lpstr>
      <vt:lpstr>PowerPoint Presentation</vt:lpstr>
      <vt:lpstr>Selenium 4 LogEntry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1354</cp:revision>
  <dcterms:created xsi:type="dcterms:W3CDTF">2016-08-27T11:26:48Z</dcterms:created>
  <dcterms:modified xsi:type="dcterms:W3CDTF">2020-12-02T23:28:32Z</dcterms:modified>
</cp:coreProperties>
</file>