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4"/>
  </p:notesMasterIdLst>
  <p:sldIdLst>
    <p:sldId id="689" r:id="rId2"/>
    <p:sldId id="63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493"/>
    <a:srgbClr val="FFC0CB"/>
    <a:srgbClr val="A21898"/>
    <a:srgbClr val="B40395"/>
    <a:srgbClr val="BD0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015" autoAdjust="0"/>
  </p:normalViewPr>
  <p:slideViewPr>
    <p:cSldViewPr snapToGrid="0">
      <p:cViewPr varScale="1">
        <p:scale>
          <a:sx n="67" d="100"/>
          <a:sy n="67" d="100"/>
        </p:scale>
        <p:origin x="642" y="4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636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EE0F29-1D14-4242-A262-0485BD4EAC8F}"/>
              </a:ext>
            </a:extLst>
          </p:cNvPr>
          <p:cNvSpPr/>
          <p:nvPr userDrawn="1"/>
        </p:nvSpPr>
        <p:spPr>
          <a:xfrm>
            <a:off x="10634301" y="6473279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Headless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Browser Testing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148363"/>
      </p:ext>
    </p:extLst>
  </p:cSld>
  <p:clrMapOvr>
    <a:masterClrMapping/>
  </p:clrMapOvr>
  <p:transition spd="slow" advTm="367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Headless Browser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5029200"/>
          </a:xfrm>
        </p:spPr>
        <p:txBody>
          <a:bodyPr>
            <a:normAutofit/>
          </a:bodyPr>
          <a:lstStyle/>
          <a:p>
            <a:r>
              <a:rPr lang="en-US" sz="2000" dirty="0" err="1"/>
              <a:t>HTMLUnitDriver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ChromeDriver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FirefoxDriver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14881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67042</TotalTime>
  <Words>13</Words>
  <Application>Microsoft Office PowerPoint</Application>
  <PresentationFormat>Widescreen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Georgia</vt:lpstr>
      <vt:lpstr>Wingdings</vt:lpstr>
      <vt:lpstr>Wingdings 3</vt:lpstr>
      <vt:lpstr>Thumbnail_Cover</vt:lpstr>
      <vt:lpstr>PowerPoint Presentation</vt:lpstr>
      <vt:lpstr>Headless Browser 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1357</cp:revision>
  <dcterms:created xsi:type="dcterms:W3CDTF">2016-08-27T11:26:48Z</dcterms:created>
  <dcterms:modified xsi:type="dcterms:W3CDTF">2020-12-15T12:50:47Z</dcterms:modified>
</cp:coreProperties>
</file>