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8"/>
  </p:notesMasterIdLst>
  <p:sldIdLst>
    <p:sldId id="419" r:id="rId3"/>
    <p:sldId id="427" r:id="rId4"/>
    <p:sldId id="428" r:id="rId5"/>
    <p:sldId id="429" r:id="rId6"/>
    <p:sldId id="4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73069" autoAdjust="0"/>
  </p:normalViewPr>
  <p:slideViewPr>
    <p:cSldViewPr snapToGrid="0">
      <p:cViewPr varScale="1">
        <p:scale>
          <a:sx n="49" d="100"/>
          <a:sy n="49" d="100"/>
        </p:scale>
        <p:origin x="123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2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820" y="4745163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24937" y="4817023"/>
            <a:ext cx="1218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29029" y="-130629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990590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 To Frames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Using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Switch Methods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98"/>
            <a:ext cx="12192000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6245" y="1805616"/>
            <a:ext cx="8596668" cy="45627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frame(WebElement element)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487"/>
            <a:ext cx="12192000" cy="869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frame(String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nameOrId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)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frame(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int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index)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203"/>
            <a:ext cx="12192000" cy="913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Selenium Frame </a:t>
            </a:r>
            <a:br>
              <a:rPr lang="en-US" dirty="0"/>
            </a:br>
            <a:r>
              <a:rPr lang="en-US" dirty="0"/>
              <a:t>Switch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8380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frame(WebElement element)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frame(String </a:t>
            </a: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nameOrId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)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frame(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index)</a:t>
            </a: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Switch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 For Frames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32385"/>
              </p:ext>
            </p:extLst>
          </p:nvPr>
        </p:nvGraphicFramePr>
        <p:xfrm>
          <a:off x="765711" y="1721729"/>
          <a:ext cx="8445627" cy="26153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frame(WebElement)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Selects a frame by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frame(String name)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name or 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frame(int index)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Selects a frame by its (zero-based) index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9033</TotalTime>
  <Words>99</Words>
  <Application>Microsoft Office PowerPoint</Application>
  <PresentationFormat>Widescreen</PresentationFormat>
  <Paragraphs>49</Paragraphs>
  <Slides>5</Slides>
  <Notes>5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Frame  Switch Methods</vt:lpstr>
      <vt:lpstr>Selenium Frame Switch Methods</vt:lpstr>
      <vt:lpstr>Selenium Frame  Switch Methods</vt:lpstr>
      <vt:lpstr>Switch Method Types For Frames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757</cp:revision>
  <dcterms:created xsi:type="dcterms:W3CDTF">2016-08-27T11:26:48Z</dcterms:created>
  <dcterms:modified xsi:type="dcterms:W3CDTF">2019-03-26T03:44:31Z</dcterms:modified>
</cp:coreProperties>
</file>