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1"/>
  </p:notesMasterIdLst>
  <p:sldIdLst>
    <p:sldId id="591" r:id="rId2"/>
    <p:sldId id="611" r:id="rId3"/>
    <p:sldId id="605" r:id="rId4"/>
    <p:sldId id="607" r:id="rId5"/>
    <p:sldId id="608" r:id="rId6"/>
    <p:sldId id="610" r:id="rId7"/>
    <p:sldId id="612" r:id="rId8"/>
    <p:sldId id="614" r:id="rId9"/>
    <p:sldId id="594" r:id="rId10"/>
    <p:sldId id="593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44" d="100"/>
          <a:sy n="44" d="100"/>
        </p:scale>
        <p:origin x="60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69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98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14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5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Intro To Exceptions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5800" b="1" dirty="0">
                <a:solidFill>
                  <a:schemeClr val="tx1"/>
                </a:solidFill>
                <a:latin typeface="Georgia" panose="02040502050405020303" pitchFamily="18" charset="0"/>
              </a:rPr>
              <a:t>(Checked &amp; Unchecked)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078992"/>
            <a:ext cx="12192000" cy="44439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What Is An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Exception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NoSuchElementException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8" y="1465645"/>
            <a:ext cx="10054239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Element May Not Have Been Rendered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An Element Before It Is Rendered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Incorrect Locator Or Locator Value To Find The Element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7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NoSuchFrameException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Frame That Does Not Exist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Frame That’s Inside Another Frame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 Going Back To The Parent Frame Before Switching To A Different Frame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91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NoSuchWindowException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Window That No Longer Exist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Switching To A Window Before Invoking </a:t>
            </a:r>
            <a:r>
              <a:rPr lang="en-US" sz="2800" dirty="0" err="1"/>
              <a:t>getWindowHandles</a:t>
            </a:r>
            <a:r>
              <a:rPr lang="en-US" sz="2800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97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ElementNotVisibleException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29" y="1465645"/>
            <a:ext cx="9523888" cy="51546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Interacting With An Element That’s Not Visible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Automation Code Missing A Dynamic Wait Statement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31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Checked &amp; Unchecked Exceptions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4 Common Selenium Exceptions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How To Handle Exceptions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57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Checked &amp; Unchecked Exceptions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4 Common Selenium Exceptions</a:t>
            </a:r>
          </a:p>
          <a:p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How To Handle Exceptions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9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Exception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A321B3-9B62-4041-AD88-F6511146B1A6}"/>
              </a:ext>
            </a:extLst>
          </p:cNvPr>
          <p:cNvSpPr/>
          <p:nvPr/>
        </p:nvSpPr>
        <p:spPr>
          <a:xfrm>
            <a:off x="4180007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Throwable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6E97B-0403-4D0D-8AA7-D032B2B6DDA7}"/>
              </a:ext>
            </a:extLst>
          </p:cNvPr>
          <p:cNvSpPr/>
          <p:nvPr/>
        </p:nvSpPr>
        <p:spPr>
          <a:xfrm>
            <a:off x="957835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4F6A6A-843A-4176-93FC-E6506096844B}"/>
              </a:ext>
            </a:extLst>
          </p:cNvPr>
          <p:cNvSpPr/>
          <p:nvPr/>
        </p:nvSpPr>
        <p:spPr>
          <a:xfrm>
            <a:off x="7402179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F113F8-7814-4FB9-AD7F-EFFDD0C5149C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3801345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7D320F-AA07-4148-9EE1-634FA5BF42EE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7023517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Exception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A321B3-9B62-4041-AD88-F6511146B1A6}"/>
              </a:ext>
            </a:extLst>
          </p:cNvPr>
          <p:cNvSpPr/>
          <p:nvPr/>
        </p:nvSpPr>
        <p:spPr>
          <a:xfrm>
            <a:off x="4180007" y="1376578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76E97B-0403-4D0D-8AA7-D032B2B6DDA7}"/>
              </a:ext>
            </a:extLst>
          </p:cNvPr>
          <p:cNvSpPr/>
          <p:nvPr/>
        </p:nvSpPr>
        <p:spPr>
          <a:xfrm>
            <a:off x="957835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Checked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4F6A6A-843A-4176-93FC-E6506096844B}"/>
              </a:ext>
            </a:extLst>
          </p:cNvPr>
          <p:cNvSpPr/>
          <p:nvPr/>
        </p:nvSpPr>
        <p:spPr>
          <a:xfrm>
            <a:off x="7402179" y="3133646"/>
            <a:ext cx="3222172" cy="9997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Unchecked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F113F8-7814-4FB9-AD7F-EFFDD0C5149C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3801345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7D320F-AA07-4148-9EE1-634FA5BF42EE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7023517" y="1143898"/>
            <a:ext cx="757324" cy="32221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447931-161B-4617-9580-FBFC7987709E}"/>
              </a:ext>
            </a:extLst>
          </p:cNvPr>
          <p:cNvSpPr/>
          <p:nvPr/>
        </p:nvSpPr>
        <p:spPr>
          <a:xfrm>
            <a:off x="1300815" y="4319061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ClassNotFound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5C4E8-C708-4E85-8976-2F6BF059C07F}"/>
              </a:ext>
            </a:extLst>
          </p:cNvPr>
          <p:cNvSpPr/>
          <p:nvPr/>
        </p:nvSpPr>
        <p:spPr>
          <a:xfrm>
            <a:off x="1300814" y="5153342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IllegalAccess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718974-3D2D-4983-9DEE-FB072CC5AE69}"/>
              </a:ext>
            </a:extLst>
          </p:cNvPr>
          <p:cNvSpPr/>
          <p:nvPr/>
        </p:nvSpPr>
        <p:spPr>
          <a:xfrm>
            <a:off x="1300814" y="5987623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NoSuchField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635361-4A64-4B8C-8EE7-99287339A35E}"/>
              </a:ext>
            </a:extLst>
          </p:cNvPr>
          <p:cNvSpPr/>
          <p:nvPr/>
        </p:nvSpPr>
        <p:spPr>
          <a:xfrm>
            <a:off x="7745159" y="4322688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Arithmetic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64C8AF-9E67-419E-B22E-1FAC304F4990}"/>
              </a:ext>
            </a:extLst>
          </p:cNvPr>
          <p:cNvSpPr/>
          <p:nvPr/>
        </p:nvSpPr>
        <p:spPr>
          <a:xfrm>
            <a:off x="7745158" y="5156969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IndexOutOfBounds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D2E18C-509F-4EFC-912F-70CF71341C7C}"/>
              </a:ext>
            </a:extLst>
          </p:cNvPr>
          <p:cNvSpPr/>
          <p:nvPr/>
        </p:nvSpPr>
        <p:spPr>
          <a:xfrm>
            <a:off x="7745158" y="5991250"/>
            <a:ext cx="2536211" cy="7143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NullPointer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4D2EB90-8272-406F-BF32-DF6ADC4666FA}"/>
              </a:ext>
            </a:extLst>
          </p:cNvPr>
          <p:cNvCxnSpPr>
            <a:stCxn id="7" idx="3"/>
            <a:endCxn id="15" idx="3"/>
          </p:cNvCxnSpPr>
          <p:nvPr/>
        </p:nvCxnSpPr>
        <p:spPr>
          <a:xfrm flipH="1">
            <a:off x="3837026" y="3633518"/>
            <a:ext cx="342981" cy="1042718"/>
          </a:xfrm>
          <a:prstGeom prst="bentConnector3">
            <a:avLst>
              <a:gd name="adj1" fmla="val -66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4EE2FA4-FAD1-48B4-B4EA-96E26B7CC52B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H="1">
            <a:off x="3837025" y="3633518"/>
            <a:ext cx="342982" cy="1876999"/>
          </a:xfrm>
          <a:prstGeom prst="bentConnector3">
            <a:avLst>
              <a:gd name="adj1" fmla="val -66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FE0DBD-D010-4271-9A09-9A2179B05B5A}"/>
              </a:ext>
            </a:extLst>
          </p:cNvPr>
          <p:cNvCxnSpPr>
            <a:endCxn id="19" idx="3"/>
          </p:cNvCxnSpPr>
          <p:nvPr/>
        </p:nvCxnSpPr>
        <p:spPr>
          <a:xfrm rot="5400000">
            <a:off x="3711173" y="5636370"/>
            <a:ext cx="834281" cy="5825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0E9D57F-0551-4A3D-87DE-30505C7268B6}"/>
              </a:ext>
            </a:extLst>
          </p:cNvPr>
          <p:cNvCxnSpPr>
            <a:stCxn id="8" idx="1"/>
            <a:endCxn id="13" idx="1"/>
          </p:cNvCxnSpPr>
          <p:nvPr/>
        </p:nvCxnSpPr>
        <p:spPr>
          <a:xfrm rot="10800000" flipH="1" flipV="1">
            <a:off x="7402179" y="3633517"/>
            <a:ext cx="342980" cy="1046345"/>
          </a:xfrm>
          <a:prstGeom prst="bentConnector3">
            <a:avLst>
              <a:gd name="adj1" fmla="val -66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EB7FF1D-BFCD-4759-991B-986C650A96A7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 flipH="1" flipV="1">
            <a:off x="7402178" y="3633518"/>
            <a:ext cx="342979" cy="1880626"/>
          </a:xfrm>
          <a:prstGeom prst="bentConnector3">
            <a:avLst>
              <a:gd name="adj1" fmla="val -66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38AE33A-B23D-4303-8C6C-DCFBEF00B9A7}"/>
              </a:ext>
            </a:extLst>
          </p:cNvPr>
          <p:cNvCxnSpPr>
            <a:stCxn id="8" idx="1"/>
            <a:endCxn id="18" idx="1"/>
          </p:cNvCxnSpPr>
          <p:nvPr/>
        </p:nvCxnSpPr>
        <p:spPr>
          <a:xfrm rot="10800000" flipH="1" flipV="1">
            <a:off x="7402178" y="3633517"/>
            <a:ext cx="342979" cy="2714907"/>
          </a:xfrm>
          <a:prstGeom prst="bentConnector3">
            <a:avLst>
              <a:gd name="adj1" fmla="val -666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13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Checked Exceptions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491A1-0CAE-4D46-8BCA-E6ABBA65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89246"/>
              </p:ext>
            </p:extLst>
          </p:nvPr>
        </p:nvGraphicFramePr>
        <p:xfrm>
          <a:off x="880855" y="1132114"/>
          <a:ext cx="4064000" cy="542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0441002"/>
                    </a:ext>
                  </a:extLst>
                </a:gridCol>
              </a:tblGrid>
              <a:tr h="837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6029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ClassNotFoundException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6797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CloneNotSupportedException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84458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IllegalAccessException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335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InstantiationException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980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InterruptedException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86381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NoSuchFieldException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69510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NoSuchMethodException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9703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ReflectiveOperationException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4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13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Unchecked Exceptions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491A1-0CAE-4D46-8BCA-E6ABBA65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37210"/>
              </p:ext>
            </p:extLst>
          </p:nvPr>
        </p:nvGraphicFramePr>
        <p:xfrm>
          <a:off x="1065753" y="845584"/>
          <a:ext cx="9155774" cy="599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887">
                  <a:extLst>
                    <a:ext uri="{9D8B030D-6E8A-4147-A177-3AD203B41FA5}">
                      <a16:colId xmlns:a16="http://schemas.microsoft.com/office/drawing/2014/main" val="2940441002"/>
                    </a:ext>
                  </a:extLst>
                </a:gridCol>
                <a:gridCol w="4577887">
                  <a:extLst>
                    <a:ext uri="{9D8B030D-6E8A-4147-A177-3AD203B41FA5}">
                      <a16:colId xmlns:a16="http://schemas.microsoft.com/office/drawing/2014/main" val="330486815"/>
                    </a:ext>
                  </a:extLst>
                </a:gridCol>
              </a:tblGrid>
              <a:tr h="837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Exception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6029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ArithmeticException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IndexOutOfBoundsException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6797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ArrayIndexOutOfBoundsException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NegativeArraySizeException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84458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ArrayStoreException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NullPointerException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335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ClassCastException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NumberFormatException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9806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EnumConstantNotPresentException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SecurityException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86381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IllegalArgumentException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StringIndexOutOfBoundsException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69510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IllegalMonitorStateException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TypeNotPresentException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97033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IllegalStateException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UnsupportedOperationException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42514"/>
                  </a:ext>
                </a:extLst>
              </a:tr>
              <a:tr h="573064">
                <a:tc>
                  <a:txBody>
                    <a:bodyPr/>
                    <a:lstStyle/>
                    <a:p>
                      <a:r>
                        <a:rPr lang="en-US" sz="2000" dirty="0" err="1"/>
                        <a:t>IllegalThreadStateException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4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Video Tutorial </a:t>
            </a:r>
            <a:br>
              <a:rPr lang="en-US" sz="4800" dirty="0">
                <a:latin typeface="Georgia" panose="02040502050405020303" pitchFamily="18" charset="0"/>
              </a:rPr>
            </a:br>
            <a:r>
              <a:rPr lang="en-US" sz="4800" dirty="0"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800" dirty="0">
                <a:solidFill>
                  <a:srgbClr val="404040"/>
                </a:solidFill>
                <a:latin typeface="Georgia" panose="02040502050405020303" pitchFamily="18" charset="0"/>
              </a:rPr>
              <a:t>Checked &amp; Unchecked Exceptions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8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4 Common Selenium Exceptions</a:t>
            </a:r>
            <a:endParaRPr lang="en-US" sz="2800" dirty="0"/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How To Handle Exceptions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6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4 Common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Exceptions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4 Common</a:t>
            </a:r>
          </a:p>
          <a:p>
            <a:pPr algn="ctr"/>
            <a:r>
              <a:rPr lang="en-US" sz="4800" dirty="0">
                <a:latin typeface="Georgia" panose="02040502050405020303" pitchFamily="18" charset="0"/>
              </a:rPr>
              <a:t>Selenium Exceptions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18" y="2151194"/>
            <a:ext cx="8596668" cy="495230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NoSuchElementException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NoSuchFrameException</a:t>
            </a:r>
            <a:endParaRPr lang="en-US" sz="2800" dirty="0"/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NoSuchWindowException</a:t>
            </a:r>
            <a:endParaRPr lang="en-US" sz="2800" dirty="0"/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2800" dirty="0" err="1"/>
              <a:t>ElementNotVisibleException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15560</TotalTime>
  <Words>244</Words>
  <Application>Microsoft Office PowerPoint</Application>
  <PresentationFormat>Widescreen</PresentationFormat>
  <Paragraphs>186</Paragraphs>
  <Slides>19</Slides>
  <Notes>15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NoSuchElementException</vt:lpstr>
      <vt:lpstr>PowerPoint Presentation</vt:lpstr>
      <vt:lpstr>NoSuchFrameException</vt:lpstr>
      <vt:lpstr>PowerPoint Presentation</vt:lpstr>
      <vt:lpstr>NoSuchWindowException</vt:lpstr>
      <vt:lpstr>PowerPoint Presentation</vt:lpstr>
      <vt:lpstr>ElementNotVisibleException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1007</cp:revision>
  <dcterms:created xsi:type="dcterms:W3CDTF">2016-08-27T11:26:48Z</dcterms:created>
  <dcterms:modified xsi:type="dcterms:W3CDTF">2019-10-17T09:57:09Z</dcterms:modified>
</cp:coreProperties>
</file>