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sldIdLst>
    <p:sldId id="617" r:id="rId2"/>
    <p:sldId id="594" r:id="rId3"/>
    <p:sldId id="618" r:id="rId4"/>
    <p:sldId id="619" r:id="rId5"/>
    <p:sldId id="264" r:id="rId6"/>
    <p:sldId id="268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8" autoAdjust="0"/>
    <p:restoredTop sz="78366" autoAdjust="0"/>
  </p:normalViewPr>
  <p:slideViewPr>
    <p:cSldViewPr snapToGrid="0">
      <p:cViewPr varScale="1">
        <p:scale>
          <a:sx n="89" d="100"/>
          <a:sy n="89" d="100"/>
        </p:scale>
        <p:origin x="138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15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3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9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23ABA9-7941-4E6D-9DDD-A04A0E8FBFF7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Shadow</a:t>
            </a:r>
            <a:b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DOM</a:t>
            </a: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47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6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67"/>
    </mc:Choice>
    <mc:Fallback>
      <p:transition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10804482" cy="49523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Introduce The Shadow DOM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56240"/>
      </p:ext>
    </p:extLst>
  </p:cSld>
  <p:clrMapOvr>
    <a:masterClrMapping/>
  </p:clrMapOvr>
  <p:transition spd="slow" advTm="403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B4687-475F-4CE1-8C1F-A67925C0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819" y="0"/>
            <a:ext cx="12288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734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10804482" cy="49523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Introduce The Shadow DOM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Locate Element Without Using Selenium </a:t>
            </a:r>
            <a:r>
              <a:rPr lang="en-US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Locate Element Using Selenium </a:t>
            </a:r>
            <a:r>
              <a:rPr lang="en-US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Locate Element Within A Nested Shadow DOM</a:t>
            </a:r>
          </a:p>
        </p:txBody>
      </p:sp>
    </p:spTree>
    <p:extLst>
      <p:ext uri="{BB962C8B-B14F-4D97-AF65-F5344CB8AC3E}">
        <p14:creationId xmlns:p14="http://schemas.microsoft.com/office/powerpoint/2010/main" val="4078385545"/>
      </p:ext>
    </p:extLst>
  </p:cSld>
  <p:clrMapOvr>
    <a:masterClrMapping/>
  </p:clrMapOvr>
  <p:transition spd="slow" advTm="40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757" y="2142842"/>
            <a:ext cx="10428861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Introduce The Shadow DOM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Without Using Selenium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Using Selenium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Method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Within A Nested Shadow DOM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3917C2-F88C-41D9-85BD-A5526E52F56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8941" y="2142842"/>
            <a:ext cx="12016291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Introduce The Shadow DOM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Locate Element Without Using Selenium </a:t>
            </a:r>
            <a:r>
              <a:rPr lang="en-US" sz="28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findElement</a:t>
            </a: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Locate Element Using Selenium </a:t>
            </a:r>
            <a:r>
              <a:rPr lang="en-US" sz="28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findElement</a:t>
            </a: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Locate Element Within A Nested Shadow DOM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70DCBB-1A9C-4CBC-BEBD-F423817E4C5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757" y="2142842"/>
            <a:ext cx="10783863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Introduce The Shadow DOM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Locate Element Without Using Selenium </a:t>
            </a:r>
            <a:r>
              <a:rPr lang="en-US" sz="2800" dirty="0" err="1">
                <a:solidFill>
                  <a:srgbClr val="404040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Locate Element Using Selenium </a:t>
            </a:r>
            <a:r>
              <a:rPr lang="en-US" sz="2800" dirty="0" err="1">
                <a:solidFill>
                  <a:srgbClr val="404040"/>
                </a:solidFill>
                <a:latin typeface="Georgia" panose="02040502050405020303" pitchFamily="18" charset="0"/>
              </a:rPr>
              <a:t>findElement</a:t>
            </a: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 Method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Locate Element Within A Nested Shadow DOM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2F7049-8FFC-4CA4-BBF9-0A7C5B9D400A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Shadow DOM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60713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25050</TotalTime>
  <Words>137</Words>
  <Application>Microsoft Office PowerPoint</Application>
  <PresentationFormat>Widescreen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1142</cp:revision>
  <dcterms:created xsi:type="dcterms:W3CDTF">2016-08-27T11:26:48Z</dcterms:created>
  <dcterms:modified xsi:type="dcterms:W3CDTF">2021-01-13T01:06:51Z</dcterms:modified>
</cp:coreProperties>
</file>