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617" r:id="rId2"/>
    <p:sldId id="594" r:id="rId3"/>
    <p:sldId id="618" r:id="rId4"/>
    <p:sldId id="619" r:id="rId5"/>
    <p:sldId id="264" r:id="rId6"/>
    <p:sldId id="268" r:id="rId7"/>
    <p:sldId id="620" r:id="rId8"/>
    <p:sldId id="62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51" d="100"/>
          <a:sy n="51" d="100"/>
        </p:scale>
        <p:origin x="954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Shadow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DOM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7"/>
    </mc:Choice>
    <mc:Fallback xmlns=""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73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Within A Nested Shadow DOM</a:t>
            </a:r>
          </a:p>
        </p:txBody>
      </p:sp>
    </p:spTree>
    <p:extLst>
      <p:ext uri="{BB962C8B-B14F-4D97-AF65-F5344CB8AC3E}">
        <p14:creationId xmlns:p14="http://schemas.microsoft.com/office/powerpoint/2010/main" val="4078385545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42886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Without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4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49761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29">
        <p15:prstTrans prst="fracture"/>
      </p:transition>
    </mc:Choice>
    <mc:Fallback>
      <p:transition spd="slow" advTm="42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783863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Within A Nested Shadow DOM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26394</TotalTime>
  <Words>166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1145</cp:revision>
  <dcterms:created xsi:type="dcterms:W3CDTF">2016-08-27T11:26:48Z</dcterms:created>
  <dcterms:modified xsi:type="dcterms:W3CDTF">2021-01-14T02:08:14Z</dcterms:modified>
</cp:coreProperties>
</file>