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7"/>
  </p:notesMasterIdLst>
  <p:sldIdLst>
    <p:sldId id="258" r:id="rId2"/>
    <p:sldId id="259" r:id="rId3"/>
    <p:sldId id="631" r:id="rId4"/>
    <p:sldId id="632" r:id="rId5"/>
    <p:sldId id="633" r:id="rId6"/>
    <p:sldId id="635" r:id="rId7"/>
    <p:sldId id="634" r:id="rId8"/>
    <p:sldId id="636" r:id="rId9"/>
    <p:sldId id="638" r:id="rId10"/>
    <p:sldId id="641" r:id="rId11"/>
    <p:sldId id="622" r:id="rId12"/>
    <p:sldId id="621" r:id="rId13"/>
    <p:sldId id="646" r:id="rId14"/>
    <p:sldId id="650" r:id="rId15"/>
    <p:sldId id="647" r:id="rId16"/>
    <p:sldId id="639" r:id="rId17"/>
    <p:sldId id="642" r:id="rId18"/>
    <p:sldId id="643" r:id="rId19"/>
    <p:sldId id="645" r:id="rId20"/>
    <p:sldId id="648" r:id="rId21"/>
    <p:sldId id="649" r:id="rId22"/>
    <p:sldId id="652" r:id="rId23"/>
    <p:sldId id="653" r:id="rId24"/>
    <p:sldId id="654" r:id="rId25"/>
    <p:sldId id="65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FFC0CB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2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19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8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61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946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4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8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81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6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44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39D7-E751-4679-879E-F4D0A002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149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Selenium 4  </a:t>
            </a:r>
            <a:br>
              <a:rPr lang="en-US" sz="8000" dirty="0"/>
            </a:br>
            <a:r>
              <a:rPr lang="en-US" sz="8000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69785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Components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7321"/>
      </p:ext>
    </p:extLst>
  </p:cSld>
  <p:clrMapOvr>
    <a:masterClrMapping/>
  </p:clrMapOvr>
  <p:transition spd="slow" advTm="367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91440" y="1344168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513A17-CD7B-4D4B-88CA-AD735210BD28}"/>
              </a:ext>
            </a:extLst>
          </p:cNvPr>
          <p:cNvSpPr/>
          <p:nvPr/>
        </p:nvSpPr>
        <p:spPr>
          <a:xfrm>
            <a:off x="3834384" y="2480975"/>
            <a:ext cx="1694688" cy="2507890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6455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64592" y="151790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76656" y="237752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97660" y="303039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97660" y="368327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97660" y="433614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76656" y="498902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839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6711696" y="235576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6711696" y="303231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6711696" y="373507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8A3F05-5504-44AD-BD8A-C9325E4ACEE5}"/>
              </a:ext>
            </a:extLst>
          </p:cNvPr>
          <p:cNvSpPr/>
          <p:nvPr/>
        </p:nvSpPr>
        <p:spPr>
          <a:xfrm>
            <a:off x="6711696" y="433614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6711696" y="496323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9467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371B79C-0FBD-46E3-8C8B-B593D5609681}"/>
              </a:ext>
            </a:extLst>
          </p:cNvPr>
          <p:cNvSpPr/>
          <p:nvPr/>
        </p:nvSpPr>
        <p:spPr>
          <a:xfrm>
            <a:off x="4051124" y="2577794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831592" y="2409465"/>
            <a:ext cx="1219532" cy="6203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819068" y="3045117"/>
            <a:ext cx="1232056" cy="3473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819068" y="3844832"/>
            <a:ext cx="1232056" cy="153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77754" y="4210376"/>
            <a:ext cx="1230080" cy="4848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800282" y="4646935"/>
            <a:ext cx="1232056" cy="6916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848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9720072" y="235576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9720072" y="303231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9720072" y="373507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5CFD1F-EC11-44BD-97D8-489190F1EAA4}"/>
              </a:ext>
            </a:extLst>
          </p:cNvPr>
          <p:cNvSpPr/>
          <p:nvPr/>
        </p:nvSpPr>
        <p:spPr>
          <a:xfrm>
            <a:off x="9720072" y="433614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9720072" y="496323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81" y="2383755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80" y="3058528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15" y="3778348"/>
            <a:ext cx="495238" cy="32390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4E54151-D307-4D16-8FC1-2DC760EFC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916" y="4396648"/>
            <a:ext cx="492274" cy="28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915" y="5011817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5752323" y="3065337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5724144" y="4093236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585216" y="5902605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1136292" y="5902604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6519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6547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799810" y="2546826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833104" y="32188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833104" y="394884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74F7E7D-925D-43C8-8E66-79AAC784A873}"/>
              </a:ext>
            </a:extLst>
          </p:cNvPr>
          <p:cNvCxnSpPr>
            <a:cxnSpLocks/>
          </p:cNvCxnSpPr>
          <p:nvPr/>
        </p:nvCxnSpPr>
        <p:spPr>
          <a:xfrm>
            <a:off x="8833104" y="4527209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817981" y="515429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8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0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3.75E-6 -2.22222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26680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012E-80C2-4A45-BCDF-E98D0DF9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B210-192F-47B6-932D-2F633528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960DD-3354-4CB9-BD20-BE85B283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1"/>
            <a:ext cx="12191999" cy="6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1C1FF-B40F-4943-886A-A4F1EF4E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2" y="3515143"/>
            <a:ext cx="6295238" cy="3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B27E7-74BA-468F-9D1D-8B8FD439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85714" cy="32857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AF519-0B85-4842-A5B3-A3C9C96CCEA6}"/>
              </a:ext>
            </a:extLst>
          </p:cNvPr>
          <p:cNvCxnSpPr/>
          <p:nvPr/>
        </p:nvCxnSpPr>
        <p:spPr>
          <a:xfrm flipH="1">
            <a:off x="9392663" y="5548182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A175F-7148-4C0E-A183-05BB10A2849F}"/>
              </a:ext>
            </a:extLst>
          </p:cNvPr>
          <p:cNvCxnSpPr/>
          <p:nvPr/>
        </p:nvCxnSpPr>
        <p:spPr>
          <a:xfrm flipH="1">
            <a:off x="5609967" y="2013578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3F31E6CC-4253-46E0-8812-39DCB88B3730}"/>
              </a:ext>
            </a:extLst>
          </p:cNvPr>
          <p:cNvSpPr/>
          <p:nvPr/>
        </p:nvSpPr>
        <p:spPr>
          <a:xfrm flipH="1">
            <a:off x="7580336" y="3535738"/>
            <a:ext cx="749643" cy="2436693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8D157C2-BEFC-41FB-91EB-02EDADDF7091}"/>
              </a:ext>
            </a:extLst>
          </p:cNvPr>
          <p:cNvSpPr/>
          <p:nvPr/>
        </p:nvSpPr>
        <p:spPr>
          <a:xfrm flipH="1">
            <a:off x="3381631" y="61785"/>
            <a:ext cx="749643" cy="1902940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C4A46-5635-4D4C-81ED-2E1150E7CF09}"/>
              </a:ext>
            </a:extLst>
          </p:cNvPr>
          <p:cNvSpPr txBox="1"/>
          <p:nvPr/>
        </p:nvSpPr>
        <p:spPr>
          <a:xfrm>
            <a:off x="6715366" y="885569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3.8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ECEA7-1EB2-49FB-A496-B770706BD1A4}"/>
              </a:ext>
            </a:extLst>
          </p:cNvPr>
          <p:cNvSpPr txBox="1"/>
          <p:nvPr/>
        </p:nvSpPr>
        <p:spPr>
          <a:xfrm>
            <a:off x="604716" y="4524851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15686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36323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42005" y="1335695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5157" y="1509431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27221" y="2369050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48225" y="3021925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48225" y="367480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48225" y="4327675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27221" y="498055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782157" y="2400992"/>
            <a:ext cx="874877" cy="45460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769633" y="3036644"/>
            <a:ext cx="865850" cy="352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769633" y="3836208"/>
            <a:ext cx="887401" cy="154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28319" y="4322599"/>
            <a:ext cx="907164" cy="3641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750847" y="4857551"/>
            <a:ext cx="897110" cy="4726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(Remote)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3E9E5D-94DC-44AB-803B-235907F44F90}"/>
              </a:ext>
            </a:extLst>
          </p:cNvPr>
          <p:cNvSpPr/>
          <p:nvPr/>
        </p:nvSpPr>
        <p:spPr>
          <a:xfrm>
            <a:off x="6435481" y="1361522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49185C-0818-4248-B617-F8F918514263}"/>
              </a:ext>
            </a:extLst>
          </p:cNvPr>
          <p:cNvSpPr txBox="1"/>
          <p:nvPr/>
        </p:nvSpPr>
        <p:spPr>
          <a:xfrm>
            <a:off x="6819529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C2D55E-28C2-48B1-B5A1-BF960390E441}"/>
              </a:ext>
            </a:extLst>
          </p:cNvPr>
          <p:cNvSpPr/>
          <p:nvPr/>
        </p:nvSpPr>
        <p:spPr>
          <a:xfrm>
            <a:off x="6709684" y="268808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2FAC28-2F84-4D4B-8317-DECD9C5CA1D2}"/>
              </a:ext>
            </a:extLst>
          </p:cNvPr>
          <p:cNvSpPr/>
          <p:nvPr/>
        </p:nvSpPr>
        <p:spPr>
          <a:xfrm>
            <a:off x="6709684" y="336463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82E822-0CC7-40CD-A590-F45E7CD14B3F}"/>
              </a:ext>
            </a:extLst>
          </p:cNvPr>
          <p:cNvSpPr/>
          <p:nvPr/>
        </p:nvSpPr>
        <p:spPr>
          <a:xfrm>
            <a:off x="6709684" y="4067394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9A3F4-F743-432D-B34A-7C73BE2572AF}"/>
              </a:ext>
            </a:extLst>
          </p:cNvPr>
          <p:cNvSpPr/>
          <p:nvPr/>
        </p:nvSpPr>
        <p:spPr>
          <a:xfrm>
            <a:off x="6691513" y="480897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D1B1D8-A382-47C0-9263-1585238A9C39}"/>
              </a:ext>
            </a:extLst>
          </p:cNvPr>
          <p:cNvSpPr/>
          <p:nvPr/>
        </p:nvSpPr>
        <p:spPr>
          <a:xfrm>
            <a:off x="9446905" y="1379316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F239C5-9604-461A-A370-3BBA886D41C3}"/>
              </a:ext>
            </a:extLst>
          </p:cNvPr>
          <p:cNvSpPr txBox="1"/>
          <p:nvPr/>
        </p:nvSpPr>
        <p:spPr>
          <a:xfrm>
            <a:off x="9827905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CE6A0-CBA5-4EDE-8CE4-BD87A37E104C}"/>
              </a:ext>
            </a:extLst>
          </p:cNvPr>
          <p:cNvSpPr/>
          <p:nvPr/>
        </p:nvSpPr>
        <p:spPr>
          <a:xfrm>
            <a:off x="9718060" y="268808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7B4DA0-07A8-4C90-8323-598278FB1636}"/>
              </a:ext>
            </a:extLst>
          </p:cNvPr>
          <p:cNvSpPr/>
          <p:nvPr/>
        </p:nvSpPr>
        <p:spPr>
          <a:xfrm>
            <a:off x="9718060" y="336463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06014E-838B-438C-A506-358A889DED80}"/>
              </a:ext>
            </a:extLst>
          </p:cNvPr>
          <p:cNvSpPr/>
          <p:nvPr/>
        </p:nvSpPr>
        <p:spPr>
          <a:xfrm>
            <a:off x="9718060" y="4067394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ED85D3-C489-470A-9D5B-D68D5DF800B5}"/>
              </a:ext>
            </a:extLst>
          </p:cNvPr>
          <p:cNvSpPr/>
          <p:nvPr/>
        </p:nvSpPr>
        <p:spPr>
          <a:xfrm>
            <a:off x="9699889" y="4808970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007A66-9F7B-4E77-A913-85586268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869" y="2716071"/>
            <a:ext cx="425383" cy="3389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B75D605-FCB1-4CA3-80A3-BA19CADD6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868" y="3390844"/>
            <a:ext cx="489309" cy="3588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9C5A33B-D379-445D-9A64-1C05B2442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903" y="4110664"/>
            <a:ext cx="495238" cy="32390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B6F3C6A-76D7-4110-A45D-A0B2563D0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5732" y="4857551"/>
            <a:ext cx="434981" cy="326817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646F6-0140-4D01-B7A7-5DEDEB6EDA48}"/>
              </a:ext>
            </a:extLst>
          </p:cNvPr>
          <p:cNvCxnSpPr>
            <a:cxnSpLocks/>
          </p:cNvCxnSpPr>
          <p:nvPr/>
        </p:nvCxnSpPr>
        <p:spPr>
          <a:xfrm>
            <a:off x="8797798" y="2879142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57DBE4-B862-451F-B568-584FA6BBA99E}"/>
              </a:ext>
            </a:extLst>
          </p:cNvPr>
          <p:cNvCxnSpPr>
            <a:cxnSpLocks/>
          </p:cNvCxnSpPr>
          <p:nvPr/>
        </p:nvCxnSpPr>
        <p:spPr>
          <a:xfrm>
            <a:off x="8831092" y="35511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161DAD-EEE6-47CA-93A1-14F22297C10A}"/>
              </a:ext>
            </a:extLst>
          </p:cNvPr>
          <p:cNvCxnSpPr>
            <a:cxnSpLocks/>
          </p:cNvCxnSpPr>
          <p:nvPr/>
        </p:nvCxnSpPr>
        <p:spPr>
          <a:xfrm>
            <a:off x="8831092" y="428116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F8FECC-D323-4EEB-B500-16C5A8A142F1}"/>
              </a:ext>
            </a:extLst>
          </p:cNvPr>
          <p:cNvCxnSpPr>
            <a:cxnSpLocks/>
          </p:cNvCxnSpPr>
          <p:nvPr/>
        </p:nvCxnSpPr>
        <p:spPr>
          <a:xfrm>
            <a:off x="8797798" y="50000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B3CEA3E-76DA-42DD-85F5-F9BD390D408C}"/>
              </a:ext>
            </a:extLst>
          </p:cNvPr>
          <p:cNvSpPr/>
          <p:nvPr/>
        </p:nvSpPr>
        <p:spPr>
          <a:xfrm>
            <a:off x="3623740" y="1420380"/>
            <a:ext cx="2633472" cy="21728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DDBCBD-772D-43D4-B759-ABC12F90D61A}"/>
              </a:ext>
            </a:extLst>
          </p:cNvPr>
          <p:cNvSpPr/>
          <p:nvPr/>
        </p:nvSpPr>
        <p:spPr>
          <a:xfrm>
            <a:off x="3928189" y="23523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RemoteWebDriver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9C0A45A-238A-4ACC-ABC0-C5BACB01185F}"/>
              </a:ext>
            </a:extLst>
          </p:cNvPr>
          <p:cNvSpPr/>
          <p:nvPr/>
        </p:nvSpPr>
        <p:spPr>
          <a:xfrm>
            <a:off x="3623740" y="3670816"/>
            <a:ext cx="2633472" cy="21728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C646DC-7751-413E-8B47-38544687D795}"/>
              </a:ext>
            </a:extLst>
          </p:cNvPr>
          <p:cNvSpPr/>
          <p:nvPr/>
        </p:nvSpPr>
        <p:spPr>
          <a:xfrm>
            <a:off x="3888467" y="452427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Server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EAEBC8-3F4E-4910-AB76-6463A97026DE}"/>
              </a:ext>
            </a:extLst>
          </p:cNvPr>
          <p:cNvCxnSpPr>
            <a:cxnSpLocks/>
          </p:cNvCxnSpPr>
          <p:nvPr/>
        </p:nvCxnSpPr>
        <p:spPr>
          <a:xfrm>
            <a:off x="6022978" y="256564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406D2D1-DB08-4F1C-AD6D-147D5F5BD212}"/>
              </a:ext>
            </a:extLst>
          </p:cNvPr>
          <p:cNvCxnSpPr>
            <a:cxnSpLocks/>
          </p:cNvCxnSpPr>
          <p:nvPr/>
        </p:nvCxnSpPr>
        <p:spPr>
          <a:xfrm>
            <a:off x="5982820" y="474742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Advantages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81662"/>
      </p:ext>
    </p:extLst>
  </p:cSld>
  <p:clrMapOvr>
    <a:masterClrMapping/>
  </p:clrMapOvr>
  <p:transition spd="slow" advTm="367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6902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Mobile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Automation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6186"/>
      </p:ext>
    </p:extLst>
  </p:cSld>
  <p:clrMapOvr>
    <a:masterClrMapping/>
  </p:clrMapOvr>
  <p:transition spd="slow" advTm="367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38"/>
            <a:ext cx="10515600" cy="3819524"/>
          </a:xfrm>
        </p:spPr>
        <p:txBody>
          <a:bodyPr>
            <a:normAutofit/>
          </a:bodyPr>
          <a:lstStyle/>
          <a:p>
            <a:r>
              <a:rPr lang="en-US" sz="2400" dirty="0"/>
              <a:t>Selenium WebDriver</a:t>
            </a:r>
          </a:p>
          <a:p>
            <a:endParaRPr lang="en-US" dirty="0"/>
          </a:p>
          <a:p>
            <a:r>
              <a:rPr lang="en-US" sz="2400" dirty="0"/>
              <a:t>Selenium IDE</a:t>
            </a:r>
          </a:p>
          <a:p>
            <a:endParaRPr lang="en-US" dirty="0"/>
          </a:p>
          <a:p>
            <a:r>
              <a:rPr lang="en-US" sz="2400" dirty="0"/>
              <a:t>Selenium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2A8AA-1CAC-4BDF-A9A8-6623A8EE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00576"/>
            <a:ext cx="6958013" cy="47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Cloud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Platforms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4722"/>
      </p:ext>
    </p:extLst>
  </p:cSld>
  <p:clrMapOvr>
    <a:masterClrMapping/>
  </p:clrMapOvr>
  <p:transition spd="slow" advTm="367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90059476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47793-08B4-446A-87F5-48A4D924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1" y="0"/>
            <a:ext cx="1231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282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Use Multiple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Relative Locators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70088"/>
      </p:ext>
    </p:extLst>
  </p:cSld>
  <p:clrMapOvr>
    <a:masterClrMapping/>
  </p:clrMapOvr>
  <p:transition spd="slow" advTm="367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Find List of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2425"/>
      </p:ext>
    </p:extLst>
  </p:cSld>
  <p:clrMapOvr>
    <a:masterClrMapping/>
  </p:clrMapOvr>
  <p:transition spd="slow" advTm="367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W3C WebDriver Protocol</a:t>
            </a:r>
          </a:p>
          <a:p>
            <a:endParaRPr lang="en-US" dirty="0"/>
          </a:p>
          <a:p>
            <a:r>
              <a:rPr lang="en-US" sz="2400" dirty="0"/>
              <a:t>Relative Locators</a:t>
            </a:r>
          </a:p>
          <a:p>
            <a:endParaRPr lang="en-US" dirty="0"/>
          </a:p>
          <a:p>
            <a:r>
              <a:rPr lang="en-US" sz="2400" dirty="0"/>
              <a:t>New Window/New Tab</a:t>
            </a:r>
          </a:p>
          <a:p>
            <a:endParaRPr lang="en-US" dirty="0"/>
          </a:p>
          <a:p>
            <a:r>
              <a:rPr lang="en-US" sz="2400" dirty="0" err="1"/>
              <a:t>getRect</a:t>
            </a:r>
            <a:r>
              <a:rPr lang="en-US" sz="2400" dirty="0"/>
              <a:t> (location &amp; size)</a:t>
            </a:r>
          </a:p>
          <a:p>
            <a:endParaRPr lang="en-US" dirty="0"/>
          </a:p>
          <a:p>
            <a:r>
              <a:rPr lang="en-US" sz="2400" dirty="0"/>
              <a:t>WebElement Screenshot</a:t>
            </a:r>
          </a:p>
          <a:p>
            <a:endParaRPr lang="en-US" dirty="0"/>
          </a:p>
          <a:p>
            <a:r>
              <a:rPr lang="en-US" sz="2400" dirty="0"/>
              <a:t>Chrome </a:t>
            </a:r>
            <a:r>
              <a:rPr lang="en-US" sz="2400" dirty="0" err="1"/>
              <a:t>DevTools</a:t>
            </a:r>
            <a:r>
              <a:rPr lang="en-US" sz="24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IDE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4067"/>
      </p:ext>
    </p:extLst>
  </p:cSld>
  <p:clrMapOvr>
    <a:masterClrMapping/>
  </p:clrMapOvr>
  <p:transition spd="slow" advTm="367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Backup Element Selectors</a:t>
            </a:r>
          </a:p>
          <a:p>
            <a:endParaRPr lang="en-US" dirty="0"/>
          </a:p>
          <a:p>
            <a:r>
              <a:rPr lang="en-US" sz="2400" dirty="0"/>
              <a:t>Control Flows</a:t>
            </a:r>
          </a:p>
          <a:p>
            <a:endParaRPr lang="en-US" dirty="0"/>
          </a:p>
          <a:p>
            <a:r>
              <a:rPr lang="en-US" sz="2400" dirty="0"/>
              <a:t>Command Line Runner</a:t>
            </a:r>
          </a:p>
          <a:p>
            <a:endParaRPr lang="en-US" sz="2400" dirty="0"/>
          </a:p>
          <a:p>
            <a:r>
              <a:rPr lang="en-US" sz="2400" dirty="0"/>
              <a:t>Reuse A Test Case</a:t>
            </a:r>
          </a:p>
          <a:p>
            <a:endParaRPr lang="en-US" sz="2400" dirty="0"/>
          </a:p>
          <a:p>
            <a:r>
              <a:rPr lang="en-US" sz="2400" dirty="0"/>
              <a:t>Continuous Integration</a:t>
            </a:r>
          </a:p>
          <a:p>
            <a:endParaRPr lang="en-US" sz="2400" dirty="0"/>
          </a:p>
          <a:p>
            <a:r>
              <a:rPr lang="en-US" sz="24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2266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Grid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0930"/>
      </p:ext>
    </p:extLst>
  </p:cSld>
  <p:clrMapOvr>
    <a:masterClrMapping/>
  </p:clrMapOvr>
  <p:transition spd="slow" advTm="367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New Architecture</a:t>
            </a:r>
          </a:p>
          <a:p>
            <a:endParaRPr lang="en-US" dirty="0"/>
          </a:p>
          <a:p>
            <a:r>
              <a:rPr lang="en-US" sz="2400" dirty="0"/>
              <a:t>Modern</a:t>
            </a:r>
          </a:p>
          <a:p>
            <a:endParaRPr lang="en-US" dirty="0"/>
          </a:p>
          <a:p>
            <a:r>
              <a:rPr lang="en-US" sz="2400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692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Relative Locators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5097895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61148</TotalTime>
  <Words>376</Words>
  <Application>Microsoft Office PowerPoint</Application>
  <PresentationFormat>Widescreen</PresentationFormat>
  <Paragraphs>274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Georgia</vt:lpstr>
      <vt:lpstr>Wingdings</vt:lpstr>
      <vt:lpstr>Wingdings 3</vt:lpstr>
      <vt:lpstr>Thumbnail_Cover</vt:lpstr>
      <vt:lpstr>Selenium 4   New Features</vt:lpstr>
      <vt:lpstr>Selenium 4 Components</vt:lpstr>
      <vt:lpstr>Selenium 4 New Features Demo</vt:lpstr>
      <vt:lpstr>PowerPoint Presentation</vt:lpstr>
      <vt:lpstr>PowerPoint Presentation</vt:lpstr>
      <vt:lpstr>Selenium IDE</vt:lpstr>
      <vt:lpstr>PowerPoint Presentation</vt:lpstr>
      <vt:lpstr>Selenium Grid</vt:lpstr>
      <vt:lpstr>Selenium 4 New Features Demo</vt:lpstr>
      <vt:lpstr>PowerPoint Presentation</vt:lpstr>
      <vt:lpstr>Selenium Architecture</vt:lpstr>
      <vt:lpstr>Selenium Architecture (Direct)</vt:lpstr>
      <vt:lpstr>PowerPoint Presentation</vt:lpstr>
      <vt:lpstr>PowerPoint Presentation</vt:lpstr>
      <vt:lpstr>Selenium Architecture (Direct)</vt:lpstr>
      <vt:lpstr>Selenium Architecture (Remote)</vt:lpstr>
      <vt:lpstr>PowerPoint Presentation</vt:lpstr>
      <vt:lpstr>Selenium Architecture (Direct)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1337</cp:revision>
  <dcterms:created xsi:type="dcterms:W3CDTF">2016-08-27T11:26:48Z</dcterms:created>
  <dcterms:modified xsi:type="dcterms:W3CDTF">2020-11-05T03:03:16Z</dcterms:modified>
</cp:coreProperties>
</file>