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0"/>
  </p:notesMasterIdLst>
  <p:sldIdLst>
    <p:sldId id="617" r:id="rId2"/>
    <p:sldId id="594" r:id="rId3"/>
    <p:sldId id="652" r:id="rId4"/>
    <p:sldId id="626" r:id="rId5"/>
    <p:sldId id="632" r:id="rId6"/>
    <p:sldId id="633" r:id="rId7"/>
    <p:sldId id="650" r:id="rId8"/>
    <p:sldId id="65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0" autoAdjust="0"/>
    <p:restoredTop sz="78366" autoAdjust="0"/>
  </p:normalViewPr>
  <p:slideViewPr>
    <p:cSldViewPr snapToGrid="0">
      <p:cViewPr varScale="1">
        <p:scale>
          <a:sx n="51" d="100"/>
          <a:sy n="51" d="100"/>
        </p:scale>
        <p:origin x="966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15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5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0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56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67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48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28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23ABA9-7941-4E6D-9DDD-A04A0E8FBFF7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-118333" y="1229571"/>
            <a:ext cx="12192000" cy="51895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8000" b="1" dirty="0">
                <a:solidFill>
                  <a:schemeClr val="tx1"/>
                </a:solidFill>
                <a:latin typeface="Georgia" panose="02040502050405020303" pitchFamily="18" charset="0"/>
              </a:rPr>
              <a:t>How To Achieve</a:t>
            </a:r>
            <a:br>
              <a:rPr lang="en-US" sz="80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8000" b="1" dirty="0">
                <a:solidFill>
                  <a:schemeClr val="tx1"/>
                </a:solidFill>
                <a:latin typeface="Georgia" panose="02040502050405020303" pitchFamily="18" charset="0"/>
              </a:rPr>
              <a:t>CI/CD 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Using TestProject &amp; Jenkins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"/>
    </mc:Choice>
    <mc:Fallback xmlns="">
      <p:transition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Achieve CI/CD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Using TestProject &amp; Jenkins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90" y="1794241"/>
            <a:ext cx="8596668" cy="49523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Walkthrough Page Object Model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Install Plugins For TestProject, TestNG, &amp; Gradle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Set Up Pipeline Environment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Pull Test From Git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Run The Test</a:t>
            </a:r>
          </a:p>
        </p:txBody>
      </p:sp>
    </p:spTree>
    <p:extLst>
      <p:ext uri="{BB962C8B-B14F-4D97-AF65-F5344CB8AC3E}">
        <p14:creationId xmlns:p14="http://schemas.microsoft.com/office/powerpoint/2010/main" val="1458456240"/>
      </p:ext>
    </p:extLst>
  </p:cSld>
  <p:clrMapOvr>
    <a:masterClrMapping/>
  </p:clrMapOvr>
  <p:transition spd="slow" advTm="40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8243E8-B8B0-48F8-A2F9-EF627AB84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274" y="0"/>
            <a:ext cx="12224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2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Page Object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Model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10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racture"/>
      </p:transition>
    </mc:Choice>
    <mc:Fallback xmlns="">
      <p:transition spd="slow" advTm="3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Install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Plugins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racture"/>
      </p:transition>
    </mc:Choice>
    <mc:Fallback xmlns="">
      <p:transition spd="slow" advTm="36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Set Up Pipeline</a:t>
            </a:r>
            <a:b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Environment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80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racture"/>
      </p:transition>
    </mc:Choice>
    <mc:Fallback xmlns="">
      <p:transition spd="slow" advTm="36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Pull Test</a:t>
            </a:r>
            <a:b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From Git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51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racture"/>
      </p:transition>
    </mc:Choice>
    <mc:Fallback xmlns="">
      <p:transition spd="slow" advTm="36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Run The</a:t>
            </a:r>
            <a:b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Test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09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racture"/>
      </p:transition>
    </mc:Choice>
    <mc:Fallback xmlns="">
      <p:transition spd="slow" advTm="367">
        <p:fade/>
      </p:transition>
    </mc:Fallback>
  </mc:AlternateContent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27639</TotalTime>
  <Words>86</Words>
  <Application>Microsoft Office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Jones</cp:lastModifiedBy>
  <cp:revision>1154</cp:revision>
  <dcterms:created xsi:type="dcterms:W3CDTF">2016-08-27T11:26:48Z</dcterms:created>
  <dcterms:modified xsi:type="dcterms:W3CDTF">2021-02-14T05:41:42Z</dcterms:modified>
</cp:coreProperties>
</file>