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75" r:id="rId5"/>
    <p:sldId id="305" r:id="rId6"/>
    <p:sldId id="436" r:id="rId7"/>
    <p:sldId id="407" r:id="rId8"/>
    <p:sldId id="423" r:id="rId9"/>
    <p:sldId id="437" r:id="rId10"/>
    <p:sldId id="424" r:id="rId11"/>
    <p:sldId id="425" r:id="rId12"/>
    <p:sldId id="438" r:id="rId13"/>
    <p:sldId id="426" r:id="rId14"/>
    <p:sldId id="427" r:id="rId15"/>
    <p:sldId id="428" r:id="rId16"/>
    <p:sldId id="439" r:id="rId17"/>
    <p:sldId id="429" r:id="rId18"/>
    <p:sldId id="430" r:id="rId19"/>
    <p:sldId id="431" r:id="rId20"/>
    <p:sldId id="432" r:id="rId21"/>
    <p:sldId id="440" r:id="rId22"/>
    <p:sldId id="441" r:id="rId23"/>
    <p:sldId id="434" r:id="rId24"/>
    <p:sldId id="43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1A826-8EFF-817F-B3A0-11C6557A7419}" v="1" dt="2024-04-15T19:20:53.162"/>
    <p1510:client id="{D8EE6E42-078B-4B2F-B816-474EC0904F67}" v="2" dt="2024-04-15T20:11:02.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993" autoAdjust="0"/>
  </p:normalViewPr>
  <p:slideViewPr>
    <p:cSldViewPr snapToGrid="0" snapToObjects="1">
      <p:cViewPr varScale="1">
        <p:scale>
          <a:sx n="108" d="100"/>
          <a:sy n="108" d="100"/>
        </p:scale>
        <p:origin x="654" y="10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 Savalia" userId="91fc4a25-5212-4702-91c5-1cb2c583f7fb" providerId="ADAL" clId="{D8EE6E42-078B-4B2F-B816-474EC0904F67}"/>
    <pc:docChg chg="undo redo custSel addSld delSld modSld sldOrd">
      <pc:chgData name="Dhara Savalia" userId="91fc4a25-5212-4702-91c5-1cb2c583f7fb" providerId="ADAL" clId="{D8EE6E42-078B-4B2F-B816-474EC0904F67}" dt="2024-04-15T20:24:57.235" v="560" actId="404"/>
      <pc:docMkLst>
        <pc:docMk/>
      </pc:docMkLst>
      <pc:sldChg chg="addSp delSp modSp mod ord">
        <pc:chgData name="Dhara Savalia" userId="91fc4a25-5212-4702-91c5-1cb2c583f7fb" providerId="ADAL" clId="{D8EE6E42-078B-4B2F-B816-474EC0904F67}" dt="2024-04-15T20:04:28.515" v="152" actId="6549"/>
        <pc:sldMkLst>
          <pc:docMk/>
          <pc:sldMk cId="3384929702" sldId="407"/>
        </pc:sldMkLst>
        <pc:spChg chg="mod">
          <ac:chgData name="Dhara Savalia" userId="91fc4a25-5212-4702-91c5-1cb2c583f7fb" providerId="ADAL" clId="{D8EE6E42-078B-4B2F-B816-474EC0904F67}" dt="2024-04-15T20:02:01.318" v="73" actId="20577"/>
          <ac:spMkLst>
            <pc:docMk/>
            <pc:sldMk cId="3384929702" sldId="407"/>
            <ac:spMk id="3" creationId="{12B178B4-CDED-454C-BED2-2E2B10ADA703}"/>
          </ac:spMkLst>
        </pc:spChg>
        <pc:spChg chg="mod">
          <ac:chgData name="Dhara Savalia" userId="91fc4a25-5212-4702-91c5-1cb2c583f7fb" providerId="ADAL" clId="{D8EE6E42-078B-4B2F-B816-474EC0904F67}" dt="2024-04-15T20:04:28.515" v="152" actId="6549"/>
          <ac:spMkLst>
            <pc:docMk/>
            <pc:sldMk cId="3384929702" sldId="407"/>
            <ac:spMk id="7" creationId="{54E9E228-B02C-3941-B458-23CB2D67B476}"/>
          </ac:spMkLst>
        </pc:spChg>
        <pc:picChg chg="add del">
          <ac:chgData name="Dhara Savalia" userId="91fc4a25-5212-4702-91c5-1cb2c583f7fb" providerId="ADAL" clId="{D8EE6E42-078B-4B2F-B816-474EC0904F67}" dt="2024-04-15T20:01:51.355" v="64" actId="22"/>
          <ac:picMkLst>
            <pc:docMk/>
            <pc:sldMk cId="3384929702" sldId="407"/>
            <ac:picMk id="5" creationId="{FF27D776-BBF8-4E07-25F0-6483D08951E3}"/>
          </ac:picMkLst>
        </pc:picChg>
      </pc:sldChg>
      <pc:sldChg chg="modSp del mod">
        <pc:chgData name="Dhara Savalia" userId="91fc4a25-5212-4702-91c5-1cb2c583f7fb" providerId="ADAL" clId="{D8EE6E42-078B-4B2F-B816-474EC0904F67}" dt="2024-04-15T20:04:32.749" v="153" actId="47"/>
        <pc:sldMkLst>
          <pc:docMk/>
          <pc:sldMk cId="3351742132" sldId="422"/>
        </pc:sldMkLst>
        <pc:spChg chg="mod">
          <ac:chgData name="Dhara Savalia" userId="91fc4a25-5212-4702-91c5-1cb2c583f7fb" providerId="ADAL" clId="{D8EE6E42-078B-4B2F-B816-474EC0904F67}" dt="2024-04-15T20:02:57.926" v="111" actId="404"/>
          <ac:spMkLst>
            <pc:docMk/>
            <pc:sldMk cId="3351742132" sldId="422"/>
            <ac:spMk id="3" creationId="{12B178B4-CDED-454C-BED2-2E2B10ADA703}"/>
          </ac:spMkLst>
        </pc:spChg>
        <pc:spChg chg="mod">
          <ac:chgData name="Dhara Savalia" userId="91fc4a25-5212-4702-91c5-1cb2c583f7fb" providerId="ADAL" clId="{D8EE6E42-078B-4B2F-B816-474EC0904F67}" dt="2024-04-15T20:02:45.058" v="101" actId="12"/>
          <ac:spMkLst>
            <pc:docMk/>
            <pc:sldMk cId="3351742132" sldId="422"/>
            <ac:spMk id="7" creationId="{54E9E228-B02C-3941-B458-23CB2D67B476}"/>
          </ac:spMkLst>
        </pc:spChg>
      </pc:sldChg>
      <pc:sldChg chg="modSp mod">
        <pc:chgData name="Dhara Savalia" userId="91fc4a25-5212-4702-91c5-1cb2c583f7fb" providerId="ADAL" clId="{D8EE6E42-078B-4B2F-B816-474EC0904F67}" dt="2024-04-15T20:07:05.150" v="185" actId="20577"/>
        <pc:sldMkLst>
          <pc:docMk/>
          <pc:sldMk cId="16766340" sldId="424"/>
        </pc:sldMkLst>
        <pc:spChg chg="mod">
          <ac:chgData name="Dhara Savalia" userId="91fc4a25-5212-4702-91c5-1cb2c583f7fb" providerId="ADAL" clId="{D8EE6E42-078B-4B2F-B816-474EC0904F67}" dt="2024-04-15T20:07:05.150" v="185" actId="20577"/>
          <ac:spMkLst>
            <pc:docMk/>
            <pc:sldMk cId="16766340" sldId="424"/>
            <ac:spMk id="3" creationId="{12B178B4-CDED-454C-BED2-2E2B10ADA703}"/>
          </ac:spMkLst>
        </pc:spChg>
      </pc:sldChg>
      <pc:sldChg chg="modSp mod">
        <pc:chgData name="Dhara Savalia" userId="91fc4a25-5212-4702-91c5-1cb2c583f7fb" providerId="ADAL" clId="{D8EE6E42-078B-4B2F-B816-474EC0904F67}" dt="2024-04-15T20:11:03.940" v="293" actId="404"/>
        <pc:sldMkLst>
          <pc:docMk/>
          <pc:sldMk cId="3427667914" sldId="426"/>
        </pc:sldMkLst>
        <pc:spChg chg="mod">
          <ac:chgData name="Dhara Savalia" userId="91fc4a25-5212-4702-91c5-1cb2c583f7fb" providerId="ADAL" clId="{D8EE6E42-078B-4B2F-B816-474EC0904F67}" dt="2024-04-15T20:11:03.940" v="293" actId="404"/>
          <ac:spMkLst>
            <pc:docMk/>
            <pc:sldMk cId="3427667914" sldId="426"/>
            <ac:spMk id="3" creationId="{BB113B1F-3BDA-9CA6-4C06-2C0F07A06A18}"/>
          </ac:spMkLst>
        </pc:spChg>
        <pc:spChg chg="mod">
          <ac:chgData name="Dhara Savalia" userId="91fc4a25-5212-4702-91c5-1cb2c583f7fb" providerId="ADAL" clId="{D8EE6E42-078B-4B2F-B816-474EC0904F67}" dt="2024-04-15T20:10:51.846" v="281" actId="1076"/>
          <ac:spMkLst>
            <pc:docMk/>
            <pc:sldMk cId="3427667914" sldId="426"/>
            <ac:spMk id="4" creationId="{DDF81811-3B45-8C81-2AFD-A301412AA57D}"/>
          </ac:spMkLst>
        </pc:spChg>
      </pc:sldChg>
      <pc:sldChg chg="modSp mod">
        <pc:chgData name="Dhara Savalia" userId="91fc4a25-5212-4702-91c5-1cb2c583f7fb" providerId="ADAL" clId="{D8EE6E42-078B-4B2F-B816-474EC0904F67}" dt="2024-04-15T20:11:59.747" v="320" actId="6549"/>
        <pc:sldMkLst>
          <pc:docMk/>
          <pc:sldMk cId="3383735391" sldId="428"/>
        </pc:sldMkLst>
        <pc:spChg chg="mod">
          <ac:chgData name="Dhara Savalia" userId="91fc4a25-5212-4702-91c5-1cb2c583f7fb" providerId="ADAL" clId="{D8EE6E42-078B-4B2F-B816-474EC0904F67}" dt="2024-04-15T20:11:59.747" v="320" actId="6549"/>
          <ac:spMkLst>
            <pc:docMk/>
            <pc:sldMk cId="3383735391" sldId="428"/>
            <ac:spMk id="4" creationId="{A8FC7304-4305-44FE-9F01-DA34E76ACCDB}"/>
          </ac:spMkLst>
        </pc:spChg>
      </pc:sldChg>
      <pc:sldChg chg="modSp mod">
        <pc:chgData name="Dhara Savalia" userId="91fc4a25-5212-4702-91c5-1cb2c583f7fb" providerId="ADAL" clId="{D8EE6E42-078B-4B2F-B816-474EC0904F67}" dt="2024-04-15T20:19:27.067" v="428" actId="12"/>
        <pc:sldMkLst>
          <pc:docMk/>
          <pc:sldMk cId="2459280486" sldId="432"/>
        </pc:sldMkLst>
        <pc:spChg chg="mod">
          <ac:chgData name="Dhara Savalia" userId="91fc4a25-5212-4702-91c5-1cb2c583f7fb" providerId="ADAL" clId="{D8EE6E42-078B-4B2F-B816-474EC0904F67}" dt="2024-04-15T20:19:27.067" v="428" actId="12"/>
          <ac:spMkLst>
            <pc:docMk/>
            <pc:sldMk cId="2459280486" sldId="432"/>
            <ac:spMk id="21" creationId="{9581657C-91F2-4DA8-A26C-B9B2DABD21B7}"/>
          </ac:spMkLst>
        </pc:spChg>
      </pc:sldChg>
      <pc:sldChg chg="modSp mod">
        <pc:chgData name="Dhara Savalia" userId="91fc4a25-5212-4702-91c5-1cb2c583f7fb" providerId="ADAL" clId="{D8EE6E42-078B-4B2F-B816-474EC0904F67}" dt="2024-04-15T20:24:57.235" v="560" actId="404"/>
        <pc:sldMkLst>
          <pc:docMk/>
          <pc:sldMk cId="4236794703" sldId="435"/>
        </pc:sldMkLst>
        <pc:spChg chg="mod">
          <ac:chgData name="Dhara Savalia" userId="91fc4a25-5212-4702-91c5-1cb2c583f7fb" providerId="ADAL" clId="{D8EE6E42-078B-4B2F-B816-474EC0904F67}" dt="2024-04-15T20:24:57.235" v="560" actId="404"/>
          <ac:spMkLst>
            <pc:docMk/>
            <pc:sldMk cId="4236794703" sldId="435"/>
            <ac:spMk id="4" creationId="{3EA1D815-33C5-88F0-25C3-5E05AFC4700F}"/>
          </ac:spMkLst>
        </pc:spChg>
      </pc:sldChg>
      <pc:sldChg chg="addSp modSp new mod">
        <pc:chgData name="Dhara Savalia" userId="91fc4a25-5212-4702-91c5-1cb2c583f7fb" providerId="ADAL" clId="{D8EE6E42-078B-4B2F-B816-474EC0904F67}" dt="2024-04-15T20:00:15.905" v="14"/>
        <pc:sldMkLst>
          <pc:docMk/>
          <pc:sldMk cId="1002282178" sldId="436"/>
        </pc:sldMkLst>
        <pc:spChg chg="mod">
          <ac:chgData name="Dhara Savalia" userId="91fc4a25-5212-4702-91c5-1cb2c583f7fb" providerId="ADAL" clId="{D8EE6E42-078B-4B2F-B816-474EC0904F67}" dt="2024-04-15T20:00:15.905" v="14"/>
          <ac:spMkLst>
            <pc:docMk/>
            <pc:sldMk cId="1002282178" sldId="436"/>
            <ac:spMk id="3" creationId="{8497C9E7-01BC-4AF1-98B2-ED42A9D6E9D6}"/>
          </ac:spMkLst>
        </pc:spChg>
        <pc:spChg chg="mod">
          <ac:chgData name="Dhara Savalia" userId="91fc4a25-5212-4702-91c5-1cb2c583f7fb" providerId="ADAL" clId="{D8EE6E42-078B-4B2F-B816-474EC0904F67}" dt="2024-04-15T19:59:57.879" v="10" actId="6549"/>
          <ac:spMkLst>
            <pc:docMk/>
            <pc:sldMk cId="1002282178" sldId="436"/>
            <ac:spMk id="4" creationId="{DD5836B6-4964-CFDB-D7FF-83DC48D4A4B0}"/>
          </ac:spMkLst>
        </pc:spChg>
        <pc:picChg chg="add mod">
          <ac:chgData name="Dhara Savalia" userId="91fc4a25-5212-4702-91c5-1cb2c583f7fb" providerId="ADAL" clId="{D8EE6E42-078B-4B2F-B816-474EC0904F67}" dt="2024-04-15T19:59:28.054" v="2" actId="1076"/>
          <ac:picMkLst>
            <pc:docMk/>
            <pc:sldMk cId="1002282178" sldId="436"/>
            <ac:picMk id="6" creationId="{2BD01587-C539-CCC3-488A-E7E5597BFAF5}"/>
          </ac:picMkLst>
        </pc:picChg>
      </pc:sldChg>
      <pc:sldChg chg="modSp add del mod">
        <pc:chgData name="Dhara Savalia" userId="91fc4a25-5212-4702-91c5-1cb2c583f7fb" providerId="ADAL" clId="{D8EE6E42-078B-4B2F-B816-474EC0904F67}" dt="2024-04-15T20:04:33.561" v="154" actId="47"/>
        <pc:sldMkLst>
          <pc:docMk/>
          <pc:sldMk cId="1685290309" sldId="437"/>
        </pc:sldMkLst>
        <pc:spChg chg="mod">
          <ac:chgData name="Dhara Savalia" userId="91fc4a25-5212-4702-91c5-1cb2c583f7fb" providerId="ADAL" clId="{D8EE6E42-078B-4B2F-B816-474EC0904F67}" dt="2024-04-15T20:03:39.293" v="132" actId="6549"/>
          <ac:spMkLst>
            <pc:docMk/>
            <pc:sldMk cId="1685290309" sldId="437"/>
            <ac:spMk id="7" creationId="{54E9E228-B02C-3941-B458-23CB2D67B476}"/>
          </ac:spMkLst>
        </pc:spChg>
      </pc:sldChg>
      <pc:sldChg chg="modSp add mod">
        <pc:chgData name="Dhara Savalia" userId="91fc4a25-5212-4702-91c5-1cb2c583f7fb" providerId="ADAL" clId="{D8EE6E42-078B-4B2F-B816-474EC0904F67}" dt="2024-04-15T20:06:56.774" v="183" actId="20577"/>
        <pc:sldMkLst>
          <pc:docMk/>
          <pc:sldMk cId="3760898854" sldId="437"/>
        </pc:sldMkLst>
        <pc:spChg chg="mod">
          <ac:chgData name="Dhara Savalia" userId="91fc4a25-5212-4702-91c5-1cb2c583f7fb" providerId="ADAL" clId="{D8EE6E42-078B-4B2F-B816-474EC0904F67}" dt="2024-04-15T20:06:26.964" v="166" actId="404"/>
          <ac:spMkLst>
            <pc:docMk/>
            <pc:sldMk cId="3760898854" sldId="437"/>
            <ac:spMk id="3" creationId="{12B178B4-CDED-454C-BED2-2E2B10ADA703}"/>
          </ac:spMkLst>
        </pc:spChg>
        <pc:spChg chg="mod">
          <ac:chgData name="Dhara Savalia" userId="91fc4a25-5212-4702-91c5-1cb2c583f7fb" providerId="ADAL" clId="{D8EE6E42-078B-4B2F-B816-474EC0904F67}" dt="2024-04-15T20:06:56.774" v="183" actId="20577"/>
          <ac:spMkLst>
            <pc:docMk/>
            <pc:sldMk cId="3760898854" sldId="437"/>
            <ac:spMk id="7" creationId="{54E9E228-B02C-3941-B458-23CB2D67B476}"/>
          </ac:spMkLst>
        </pc:spChg>
      </pc:sldChg>
      <pc:sldChg chg="modSp add mod ord">
        <pc:chgData name="Dhara Savalia" userId="91fc4a25-5212-4702-91c5-1cb2c583f7fb" providerId="ADAL" clId="{D8EE6E42-078B-4B2F-B816-474EC0904F67}" dt="2024-04-15T20:10:27.150" v="272"/>
        <pc:sldMkLst>
          <pc:docMk/>
          <pc:sldMk cId="3461112948" sldId="438"/>
        </pc:sldMkLst>
        <pc:spChg chg="mod">
          <ac:chgData name="Dhara Savalia" userId="91fc4a25-5212-4702-91c5-1cb2c583f7fb" providerId="ADAL" clId="{D8EE6E42-078B-4B2F-B816-474EC0904F67}" dt="2024-04-15T20:10:21.450" v="270" actId="27636"/>
          <ac:spMkLst>
            <pc:docMk/>
            <pc:sldMk cId="3461112948" sldId="438"/>
            <ac:spMk id="4" creationId="{DDF81811-3B45-8C81-2AFD-A301412AA57D}"/>
          </ac:spMkLst>
        </pc:spChg>
      </pc:sldChg>
      <pc:sldChg chg="modSp add mod">
        <pc:chgData name="Dhara Savalia" userId="91fc4a25-5212-4702-91c5-1cb2c583f7fb" providerId="ADAL" clId="{D8EE6E42-078B-4B2F-B816-474EC0904F67}" dt="2024-04-15T20:13:58.330" v="368" actId="20577"/>
        <pc:sldMkLst>
          <pc:docMk/>
          <pc:sldMk cId="2230711397" sldId="439"/>
        </pc:sldMkLst>
        <pc:spChg chg="mod">
          <ac:chgData name="Dhara Savalia" userId="91fc4a25-5212-4702-91c5-1cb2c583f7fb" providerId="ADAL" clId="{D8EE6E42-078B-4B2F-B816-474EC0904F67}" dt="2024-04-15T20:13:58.330" v="368" actId="20577"/>
          <ac:spMkLst>
            <pc:docMk/>
            <pc:sldMk cId="2230711397" sldId="439"/>
            <ac:spMk id="4" creationId="{A8FC7304-4305-44FE-9F01-DA34E76ACCDB}"/>
          </ac:spMkLst>
        </pc:spChg>
      </pc:sldChg>
      <pc:sldChg chg="new del">
        <pc:chgData name="Dhara Savalia" userId="91fc4a25-5212-4702-91c5-1cb2c583f7fb" providerId="ADAL" clId="{D8EE6E42-078B-4B2F-B816-474EC0904F67}" dt="2024-04-15T20:15:46.953" v="370" actId="680"/>
        <pc:sldMkLst>
          <pc:docMk/>
          <pc:sldMk cId="1035896780" sldId="440"/>
        </pc:sldMkLst>
      </pc:sldChg>
      <pc:sldChg chg="delSp modSp new mod ord">
        <pc:chgData name="Dhara Savalia" userId="91fc4a25-5212-4702-91c5-1cb2c583f7fb" providerId="ADAL" clId="{D8EE6E42-078B-4B2F-B816-474EC0904F67}" dt="2024-04-15T20:21:13.735" v="507" actId="27636"/>
        <pc:sldMkLst>
          <pc:docMk/>
          <pc:sldMk cId="1111803836" sldId="440"/>
        </pc:sldMkLst>
        <pc:spChg chg="del">
          <ac:chgData name="Dhara Savalia" userId="91fc4a25-5212-4702-91c5-1cb2c583f7fb" providerId="ADAL" clId="{D8EE6E42-078B-4B2F-B816-474EC0904F67}" dt="2024-04-15T20:17:25.317" v="374" actId="478"/>
          <ac:spMkLst>
            <pc:docMk/>
            <pc:sldMk cId="1111803836" sldId="440"/>
            <ac:spMk id="3" creationId="{0B8744E3-A3BC-2763-5B82-6F84C7F6DBDA}"/>
          </ac:spMkLst>
        </pc:spChg>
        <pc:spChg chg="del">
          <ac:chgData name="Dhara Savalia" userId="91fc4a25-5212-4702-91c5-1cb2c583f7fb" providerId="ADAL" clId="{D8EE6E42-078B-4B2F-B816-474EC0904F67}" dt="2024-04-15T20:19:45.591" v="432" actId="478"/>
          <ac:spMkLst>
            <pc:docMk/>
            <pc:sldMk cId="1111803836" sldId="440"/>
            <ac:spMk id="4" creationId="{8B22D612-0EE6-474D-CEEC-DA4823E1333F}"/>
          </ac:spMkLst>
        </pc:spChg>
        <pc:spChg chg="mod">
          <ac:chgData name="Dhara Savalia" userId="91fc4a25-5212-4702-91c5-1cb2c583f7fb" providerId="ADAL" clId="{D8EE6E42-078B-4B2F-B816-474EC0904F67}" dt="2024-04-15T20:21:13.735" v="507" actId="27636"/>
          <ac:spMkLst>
            <pc:docMk/>
            <pc:sldMk cId="1111803836" sldId="440"/>
            <ac:spMk id="5" creationId="{E60001C6-6F6D-2193-3A66-EB85E066B2C6}"/>
          </ac:spMkLst>
        </pc:spChg>
      </pc:sldChg>
      <pc:sldChg chg="modSp add mod">
        <pc:chgData name="Dhara Savalia" userId="91fc4a25-5212-4702-91c5-1cb2c583f7fb" providerId="ADAL" clId="{D8EE6E42-078B-4B2F-B816-474EC0904F67}" dt="2024-04-15T20:22:09.513" v="551" actId="20577"/>
        <pc:sldMkLst>
          <pc:docMk/>
          <pc:sldMk cId="3201077929" sldId="441"/>
        </pc:sldMkLst>
        <pc:spChg chg="mod">
          <ac:chgData name="Dhara Savalia" userId="91fc4a25-5212-4702-91c5-1cb2c583f7fb" providerId="ADAL" clId="{D8EE6E42-078B-4B2F-B816-474EC0904F67}" dt="2024-04-15T20:22:09.513" v="551" actId="20577"/>
          <ac:spMkLst>
            <pc:docMk/>
            <pc:sldMk cId="3201077929" sldId="441"/>
            <ac:spMk id="5" creationId="{E60001C6-6F6D-2193-3A66-EB85E066B2C6}"/>
          </ac:spMkLst>
        </pc:spChg>
      </pc:sldChg>
    </pc:docChg>
  </pc:docChgLst>
  <pc:docChgLst>
    <pc:chgData name="Dhara Savalia" userId="91fc4a25-5212-4702-91c5-1cb2c583f7fb" providerId="ADAL" clId="{2C8266DB-EFA1-4AC8-B0D3-B4926502D445}"/>
    <pc:docChg chg="undo custSel addSld delSld modSld sldOrd">
      <pc:chgData name="Dhara Savalia" userId="91fc4a25-5212-4702-91c5-1cb2c583f7fb" providerId="ADAL" clId="{2C8266DB-EFA1-4AC8-B0D3-B4926502D445}" dt="2024-04-08T18:41:47.523" v="453" actId="47"/>
      <pc:docMkLst>
        <pc:docMk/>
      </pc:docMkLst>
      <pc:sldChg chg="del">
        <pc:chgData name="Dhara Savalia" userId="91fc4a25-5212-4702-91c5-1cb2c583f7fb" providerId="ADAL" clId="{2C8266DB-EFA1-4AC8-B0D3-B4926502D445}" dt="2024-04-08T15:31:09.955" v="126" actId="47"/>
        <pc:sldMkLst>
          <pc:docMk/>
          <pc:sldMk cId="2167823465" sldId="273"/>
        </pc:sldMkLst>
      </pc:sldChg>
      <pc:sldChg chg="del">
        <pc:chgData name="Dhara Savalia" userId="91fc4a25-5212-4702-91c5-1cb2c583f7fb" providerId="ADAL" clId="{2C8266DB-EFA1-4AC8-B0D3-B4926502D445}" dt="2024-04-08T18:41:28.756" v="440" actId="47"/>
        <pc:sldMkLst>
          <pc:docMk/>
          <pc:sldMk cId="3843284552" sldId="298"/>
        </pc:sldMkLst>
      </pc:sldChg>
      <pc:sldChg chg="modSp mod">
        <pc:chgData name="Dhara Savalia" userId="91fc4a25-5212-4702-91c5-1cb2c583f7fb" providerId="ADAL" clId="{2C8266DB-EFA1-4AC8-B0D3-B4926502D445}" dt="2024-04-08T15:13:03.387" v="42" actId="6549"/>
        <pc:sldMkLst>
          <pc:docMk/>
          <pc:sldMk cId="2625297165" sldId="305"/>
        </pc:sldMkLst>
        <pc:spChg chg="mod">
          <ac:chgData name="Dhara Savalia" userId="91fc4a25-5212-4702-91c5-1cb2c583f7fb" providerId="ADAL" clId="{2C8266DB-EFA1-4AC8-B0D3-B4926502D445}" dt="2024-04-08T15:11:32.758" v="13" actId="313"/>
          <ac:spMkLst>
            <pc:docMk/>
            <pc:sldMk cId="2625297165" sldId="305"/>
            <ac:spMk id="3" creationId="{12B178B4-CDED-454C-BED2-2E2B10ADA703}"/>
          </ac:spMkLst>
        </pc:spChg>
        <pc:spChg chg="mod">
          <ac:chgData name="Dhara Savalia" userId="91fc4a25-5212-4702-91c5-1cb2c583f7fb" providerId="ADAL" clId="{2C8266DB-EFA1-4AC8-B0D3-B4926502D445}" dt="2024-04-08T15:13:03.387" v="42" actId="6549"/>
          <ac:spMkLst>
            <pc:docMk/>
            <pc:sldMk cId="2625297165" sldId="305"/>
            <ac:spMk id="7" creationId="{54E9E228-B02C-3941-B458-23CB2D67B476}"/>
          </ac:spMkLst>
        </pc:spChg>
      </pc:sldChg>
      <pc:sldChg chg="modSp mod">
        <pc:chgData name="Dhara Savalia" userId="91fc4a25-5212-4702-91c5-1cb2c583f7fb" providerId="ADAL" clId="{2C8266DB-EFA1-4AC8-B0D3-B4926502D445}" dt="2024-04-08T15:11:02.929" v="7" actId="14100"/>
        <pc:sldMkLst>
          <pc:docMk/>
          <pc:sldMk cId="4285847947" sldId="375"/>
        </pc:sldMkLst>
        <pc:spChg chg="mod">
          <ac:chgData name="Dhara Savalia" userId="91fc4a25-5212-4702-91c5-1cb2c583f7fb" providerId="ADAL" clId="{2C8266DB-EFA1-4AC8-B0D3-B4926502D445}" dt="2024-04-08T15:11:02.929" v="7" actId="14100"/>
          <ac:spMkLst>
            <pc:docMk/>
            <pc:sldMk cId="4285847947" sldId="375"/>
            <ac:spMk id="5" creationId="{99516ACA-375D-1140-8EDA-CE04AAC75809}"/>
          </ac:spMkLst>
        </pc:spChg>
      </pc:sldChg>
      <pc:sldChg chg="del">
        <pc:chgData name="Dhara Savalia" userId="91fc4a25-5212-4702-91c5-1cb2c583f7fb" providerId="ADAL" clId="{2C8266DB-EFA1-4AC8-B0D3-B4926502D445}" dt="2024-04-08T18:41:30.372" v="442" actId="47"/>
        <pc:sldMkLst>
          <pc:docMk/>
          <pc:sldMk cId="3072874425" sldId="406"/>
        </pc:sldMkLst>
      </pc:sldChg>
      <pc:sldChg chg="modSp mod">
        <pc:chgData name="Dhara Savalia" userId="91fc4a25-5212-4702-91c5-1cb2c583f7fb" providerId="ADAL" clId="{2C8266DB-EFA1-4AC8-B0D3-B4926502D445}" dt="2024-04-08T15:15:14.105" v="75" actId="1076"/>
        <pc:sldMkLst>
          <pc:docMk/>
          <pc:sldMk cId="3384929702" sldId="407"/>
        </pc:sldMkLst>
        <pc:spChg chg="mod">
          <ac:chgData name="Dhara Savalia" userId="91fc4a25-5212-4702-91c5-1cb2c583f7fb" providerId="ADAL" clId="{2C8266DB-EFA1-4AC8-B0D3-B4926502D445}" dt="2024-04-08T15:13:34.503" v="45"/>
          <ac:spMkLst>
            <pc:docMk/>
            <pc:sldMk cId="3384929702" sldId="407"/>
            <ac:spMk id="3" creationId="{12B178B4-CDED-454C-BED2-2E2B10ADA703}"/>
          </ac:spMkLst>
        </pc:spChg>
        <pc:spChg chg="mod">
          <ac:chgData name="Dhara Savalia" userId="91fc4a25-5212-4702-91c5-1cb2c583f7fb" providerId="ADAL" clId="{2C8266DB-EFA1-4AC8-B0D3-B4926502D445}" dt="2024-04-08T15:15:14.105" v="75" actId="1076"/>
          <ac:spMkLst>
            <pc:docMk/>
            <pc:sldMk cId="3384929702" sldId="407"/>
            <ac:spMk id="7" creationId="{54E9E228-B02C-3941-B458-23CB2D67B476}"/>
          </ac:spMkLst>
        </pc:spChg>
      </pc:sldChg>
      <pc:sldChg chg="del">
        <pc:chgData name="Dhara Savalia" userId="91fc4a25-5212-4702-91c5-1cb2c583f7fb" providerId="ADAL" clId="{2C8266DB-EFA1-4AC8-B0D3-B4926502D445}" dt="2024-04-08T18:41:29.602" v="441" actId="47"/>
        <pc:sldMkLst>
          <pc:docMk/>
          <pc:sldMk cId="2240911371" sldId="408"/>
        </pc:sldMkLst>
      </pc:sldChg>
      <pc:sldChg chg="del">
        <pc:chgData name="Dhara Savalia" userId="91fc4a25-5212-4702-91c5-1cb2c583f7fb" providerId="ADAL" clId="{2C8266DB-EFA1-4AC8-B0D3-B4926502D445}" dt="2024-04-08T18:41:31.868" v="444" actId="47"/>
        <pc:sldMkLst>
          <pc:docMk/>
          <pc:sldMk cId="1791141009" sldId="409"/>
        </pc:sldMkLst>
      </pc:sldChg>
      <pc:sldChg chg="del">
        <pc:chgData name="Dhara Savalia" userId="91fc4a25-5212-4702-91c5-1cb2c583f7fb" providerId="ADAL" clId="{2C8266DB-EFA1-4AC8-B0D3-B4926502D445}" dt="2024-04-08T18:41:31.195" v="443" actId="47"/>
        <pc:sldMkLst>
          <pc:docMk/>
          <pc:sldMk cId="824931549" sldId="410"/>
        </pc:sldMkLst>
      </pc:sldChg>
      <pc:sldChg chg="del">
        <pc:chgData name="Dhara Savalia" userId="91fc4a25-5212-4702-91c5-1cb2c583f7fb" providerId="ADAL" clId="{2C8266DB-EFA1-4AC8-B0D3-B4926502D445}" dt="2024-04-08T18:41:32.647" v="445" actId="47"/>
        <pc:sldMkLst>
          <pc:docMk/>
          <pc:sldMk cId="111803678" sldId="411"/>
        </pc:sldMkLst>
      </pc:sldChg>
      <pc:sldChg chg="del">
        <pc:chgData name="Dhara Savalia" userId="91fc4a25-5212-4702-91c5-1cb2c583f7fb" providerId="ADAL" clId="{2C8266DB-EFA1-4AC8-B0D3-B4926502D445}" dt="2024-04-08T18:41:33.294" v="446" actId="47"/>
        <pc:sldMkLst>
          <pc:docMk/>
          <pc:sldMk cId="1005664589" sldId="412"/>
        </pc:sldMkLst>
      </pc:sldChg>
      <pc:sldChg chg="del">
        <pc:chgData name="Dhara Savalia" userId="91fc4a25-5212-4702-91c5-1cb2c583f7fb" providerId="ADAL" clId="{2C8266DB-EFA1-4AC8-B0D3-B4926502D445}" dt="2024-04-08T18:41:33.936" v="447" actId="47"/>
        <pc:sldMkLst>
          <pc:docMk/>
          <pc:sldMk cId="953029490" sldId="413"/>
        </pc:sldMkLst>
      </pc:sldChg>
      <pc:sldChg chg="del">
        <pc:chgData name="Dhara Savalia" userId="91fc4a25-5212-4702-91c5-1cb2c583f7fb" providerId="ADAL" clId="{2C8266DB-EFA1-4AC8-B0D3-B4926502D445}" dt="2024-04-08T18:41:35.223" v="448" actId="47"/>
        <pc:sldMkLst>
          <pc:docMk/>
          <pc:sldMk cId="1100772512" sldId="414"/>
        </pc:sldMkLst>
      </pc:sldChg>
      <pc:sldChg chg="del">
        <pc:chgData name="Dhara Savalia" userId="91fc4a25-5212-4702-91c5-1cb2c583f7fb" providerId="ADAL" clId="{2C8266DB-EFA1-4AC8-B0D3-B4926502D445}" dt="2024-04-08T18:41:36.271" v="449" actId="47"/>
        <pc:sldMkLst>
          <pc:docMk/>
          <pc:sldMk cId="749294065" sldId="415"/>
        </pc:sldMkLst>
      </pc:sldChg>
      <pc:sldChg chg="del">
        <pc:chgData name="Dhara Savalia" userId="91fc4a25-5212-4702-91c5-1cb2c583f7fb" providerId="ADAL" clId="{2C8266DB-EFA1-4AC8-B0D3-B4926502D445}" dt="2024-04-08T18:41:46.042" v="452" actId="47"/>
        <pc:sldMkLst>
          <pc:docMk/>
          <pc:sldMk cId="4031120141" sldId="416"/>
        </pc:sldMkLst>
      </pc:sldChg>
      <pc:sldChg chg="del">
        <pc:chgData name="Dhara Savalia" userId="91fc4a25-5212-4702-91c5-1cb2c583f7fb" providerId="ADAL" clId="{2C8266DB-EFA1-4AC8-B0D3-B4926502D445}" dt="2024-04-08T18:41:41.694" v="450" actId="47"/>
        <pc:sldMkLst>
          <pc:docMk/>
          <pc:sldMk cId="1028967738" sldId="418"/>
        </pc:sldMkLst>
      </pc:sldChg>
      <pc:sldChg chg="del">
        <pc:chgData name="Dhara Savalia" userId="91fc4a25-5212-4702-91c5-1cb2c583f7fb" providerId="ADAL" clId="{2C8266DB-EFA1-4AC8-B0D3-B4926502D445}" dt="2024-04-08T18:41:45.296" v="451" actId="47"/>
        <pc:sldMkLst>
          <pc:docMk/>
          <pc:sldMk cId="3842048410" sldId="419"/>
        </pc:sldMkLst>
      </pc:sldChg>
      <pc:sldChg chg="del">
        <pc:chgData name="Dhara Savalia" userId="91fc4a25-5212-4702-91c5-1cb2c583f7fb" providerId="ADAL" clId="{2C8266DB-EFA1-4AC8-B0D3-B4926502D445}" dt="2024-04-08T18:41:47.523" v="453" actId="47"/>
        <pc:sldMkLst>
          <pc:docMk/>
          <pc:sldMk cId="1615612230" sldId="421"/>
        </pc:sldMkLst>
      </pc:sldChg>
      <pc:sldChg chg="add">
        <pc:chgData name="Dhara Savalia" userId="91fc4a25-5212-4702-91c5-1cb2c583f7fb" providerId="ADAL" clId="{2C8266DB-EFA1-4AC8-B0D3-B4926502D445}" dt="2024-04-08T15:15:26.923" v="76" actId="2890"/>
        <pc:sldMkLst>
          <pc:docMk/>
          <pc:sldMk cId="3351742132" sldId="422"/>
        </pc:sldMkLst>
      </pc:sldChg>
      <pc:sldChg chg="modSp add mod">
        <pc:chgData name="Dhara Savalia" userId="91fc4a25-5212-4702-91c5-1cb2c583f7fb" providerId="ADAL" clId="{2C8266DB-EFA1-4AC8-B0D3-B4926502D445}" dt="2024-04-08T15:22:41.746" v="113" actId="20577"/>
        <pc:sldMkLst>
          <pc:docMk/>
          <pc:sldMk cId="4287445835" sldId="423"/>
        </pc:sldMkLst>
        <pc:spChg chg="mod">
          <ac:chgData name="Dhara Savalia" userId="91fc4a25-5212-4702-91c5-1cb2c583f7fb" providerId="ADAL" clId="{2C8266DB-EFA1-4AC8-B0D3-B4926502D445}" dt="2024-04-08T15:19:57.404" v="80"/>
          <ac:spMkLst>
            <pc:docMk/>
            <pc:sldMk cId="4287445835" sldId="423"/>
            <ac:spMk id="3" creationId="{12B178B4-CDED-454C-BED2-2E2B10ADA703}"/>
          </ac:spMkLst>
        </pc:spChg>
        <pc:spChg chg="mod">
          <ac:chgData name="Dhara Savalia" userId="91fc4a25-5212-4702-91c5-1cb2c583f7fb" providerId="ADAL" clId="{2C8266DB-EFA1-4AC8-B0D3-B4926502D445}" dt="2024-04-08T15:22:41.746" v="113" actId="20577"/>
          <ac:spMkLst>
            <pc:docMk/>
            <pc:sldMk cId="4287445835" sldId="423"/>
            <ac:spMk id="7" creationId="{54E9E228-B02C-3941-B458-23CB2D67B476}"/>
          </ac:spMkLst>
        </pc:spChg>
      </pc:sldChg>
      <pc:sldChg chg="addSp modSp add mod">
        <pc:chgData name="Dhara Savalia" userId="91fc4a25-5212-4702-91c5-1cb2c583f7fb" providerId="ADAL" clId="{2C8266DB-EFA1-4AC8-B0D3-B4926502D445}" dt="2024-04-08T15:33:10.184" v="157" actId="1076"/>
        <pc:sldMkLst>
          <pc:docMk/>
          <pc:sldMk cId="16766340" sldId="424"/>
        </pc:sldMkLst>
        <pc:spChg chg="mod">
          <ac:chgData name="Dhara Savalia" userId="91fc4a25-5212-4702-91c5-1cb2c583f7fb" providerId="ADAL" clId="{2C8266DB-EFA1-4AC8-B0D3-B4926502D445}" dt="2024-04-08T15:31:54.184" v="132" actId="1076"/>
          <ac:spMkLst>
            <pc:docMk/>
            <pc:sldMk cId="16766340" sldId="424"/>
            <ac:spMk id="3" creationId="{12B178B4-CDED-454C-BED2-2E2B10ADA703}"/>
          </ac:spMkLst>
        </pc:spChg>
        <pc:spChg chg="add mod">
          <ac:chgData name="Dhara Savalia" userId="91fc4a25-5212-4702-91c5-1cb2c583f7fb" providerId="ADAL" clId="{2C8266DB-EFA1-4AC8-B0D3-B4926502D445}" dt="2024-04-08T15:32:35.493" v="149" actId="1076"/>
          <ac:spMkLst>
            <pc:docMk/>
            <pc:sldMk cId="16766340" sldId="424"/>
            <ac:spMk id="4" creationId="{50EA792F-EEB4-F134-15C6-971EB1FB5D6F}"/>
          </ac:spMkLst>
        </pc:spChg>
        <pc:spChg chg="add mod">
          <ac:chgData name="Dhara Savalia" userId="91fc4a25-5212-4702-91c5-1cb2c583f7fb" providerId="ADAL" clId="{2C8266DB-EFA1-4AC8-B0D3-B4926502D445}" dt="2024-04-08T15:33:10.184" v="157" actId="1076"/>
          <ac:spMkLst>
            <pc:docMk/>
            <pc:sldMk cId="16766340" sldId="424"/>
            <ac:spMk id="5" creationId="{20693FBA-E036-10E1-F54E-95B79B7F2F6C}"/>
          </ac:spMkLst>
        </pc:spChg>
        <pc:spChg chg="add mod">
          <ac:chgData name="Dhara Savalia" userId="91fc4a25-5212-4702-91c5-1cb2c583f7fb" providerId="ADAL" clId="{2C8266DB-EFA1-4AC8-B0D3-B4926502D445}" dt="2024-04-08T15:31:46.512" v="129" actId="1076"/>
          <ac:spMkLst>
            <pc:docMk/>
            <pc:sldMk cId="16766340" sldId="424"/>
            <ac:spMk id="6" creationId="{88F40DD7-880C-9D73-FFC3-C6E5DB7340BD}"/>
          </ac:spMkLst>
        </pc:spChg>
        <pc:spChg chg="mod">
          <ac:chgData name="Dhara Savalia" userId="91fc4a25-5212-4702-91c5-1cb2c583f7fb" providerId="ADAL" clId="{2C8266DB-EFA1-4AC8-B0D3-B4926502D445}" dt="2024-04-08T15:31:56.425" v="133" actId="1076"/>
          <ac:spMkLst>
            <pc:docMk/>
            <pc:sldMk cId="16766340" sldId="424"/>
            <ac:spMk id="7" creationId="{54E9E228-B02C-3941-B458-23CB2D67B476}"/>
          </ac:spMkLst>
        </pc:spChg>
      </pc:sldChg>
      <pc:sldChg chg="modSp add mod">
        <pc:chgData name="Dhara Savalia" userId="91fc4a25-5212-4702-91c5-1cb2c583f7fb" providerId="ADAL" clId="{2C8266DB-EFA1-4AC8-B0D3-B4926502D445}" dt="2024-04-08T15:39:33.727" v="208" actId="255"/>
        <pc:sldMkLst>
          <pc:docMk/>
          <pc:sldMk cId="3126442882" sldId="425"/>
        </pc:sldMkLst>
        <pc:spChg chg="mod">
          <ac:chgData name="Dhara Savalia" userId="91fc4a25-5212-4702-91c5-1cb2c583f7fb" providerId="ADAL" clId="{2C8266DB-EFA1-4AC8-B0D3-B4926502D445}" dt="2024-04-08T15:34:37.620" v="173" actId="403"/>
          <ac:spMkLst>
            <pc:docMk/>
            <pc:sldMk cId="3126442882" sldId="425"/>
            <ac:spMk id="3" creationId="{12B178B4-CDED-454C-BED2-2E2B10ADA703}"/>
          </ac:spMkLst>
        </pc:spChg>
        <pc:spChg chg="mod">
          <ac:chgData name="Dhara Savalia" userId="91fc4a25-5212-4702-91c5-1cb2c583f7fb" providerId="ADAL" clId="{2C8266DB-EFA1-4AC8-B0D3-B4926502D445}" dt="2024-04-08T15:39:33.727" v="208" actId="255"/>
          <ac:spMkLst>
            <pc:docMk/>
            <pc:sldMk cId="3126442882" sldId="425"/>
            <ac:spMk id="4" creationId="{50EA792F-EEB4-F134-15C6-971EB1FB5D6F}"/>
          </ac:spMkLst>
        </pc:spChg>
        <pc:spChg chg="mod">
          <ac:chgData name="Dhara Savalia" userId="91fc4a25-5212-4702-91c5-1cb2c583f7fb" providerId="ADAL" clId="{2C8266DB-EFA1-4AC8-B0D3-B4926502D445}" dt="2024-04-08T15:39:04.322" v="203" actId="6549"/>
          <ac:spMkLst>
            <pc:docMk/>
            <pc:sldMk cId="3126442882" sldId="425"/>
            <ac:spMk id="5" creationId="{20693FBA-E036-10E1-F54E-95B79B7F2F6C}"/>
          </ac:spMkLst>
        </pc:spChg>
        <pc:spChg chg="mod">
          <ac:chgData name="Dhara Savalia" userId="91fc4a25-5212-4702-91c5-1cb2c583f7fb" providerId="ADAL" clId="{2C8266DB-EFA1-4AC8-B0D3-B4926502D445}" dt="2024-04-08T15:35:18.005" v="183" actId="6549"/>
          <ac:spMkLst>
            <pc:docMk/>
            <pc:sldMk cId="3126442882" sldId="425"/>
            <ac:spMk id="7" creationId="{54E9E228-B02C-3941-B458-23CB2D67B476}"/>
          </ac:spMkLst>
        </pc:spChg>
      </pc:sldChg>
      <pc:sldChg chg="modSp new mod">
        <pc:chgData name="Dhara Savalia" userId="91fc4a25-5212-4702-91c5-1cb2c583f7fb" providerId="ADAL" clId="{2C8266DB-EFA1-4AC8-B0D3-B4926502D445}" dt="2024-04-08T17:31:39.777" v="225" actId="6549"/>
        <pc:sldMkLst>
          <pc:docMk/>
          <pc:sldMk cId="3427667914" sldId="426"/>
        </pc:sldMkLst>
        <pc:spChg chg="mod">
          <ac:chgData name="Dhara Savalia" userId="91fc4a25-5212-4702-91c5-1cb2c583f7fb" providerId="ADAL" clId="{2C8266DB-EFA1-4AC8-B0D3-B4926502D445}" dt="2024-04-08T17:30:46.902" v="214" actId="20577"/>
          <ac:spMkLst>
            <pc:docMk/>
            <pc:sldMk cId="3427667914" sldId="426"/>
            <ac:spMk id="3" creationId="{BB113B1F-3BDA-9CA6-4C06-2C0F07A06A18}"/>
          </ac:spMkLst>
        </pc:spChg>
        <pc:spChg chg="mod">
          <ac:chgData name="Dhara Savalia" userId="91fc4a25-5212-4702-91c5-1cb2c583f7fb" providerId="ADAL" clId="{2C8266DB-EFA1-4AC8-B0D3-B4926502D445}" dt="2024-04-08T17:31:39.777" v="225" actId="6549"/>
          <ac:spMkLst>
            <pc:docMk/>
            <pc:sldMk cId="3427667914" sldId="426"/>
            <ac:spMk id="4" creationId="{DDF81811-3B45-8C81-2AFD-A301412AA57D}"/>
          </ac:spMkLst>
        </pc:spChg>
      </pc:sldChg>
      <pc:sldChg chg="addSp delSp modSp add mod">
        <pc:chgData name="Dhara Savalia" userId="91fc4a25-5212-4702-91c5-1cb2c583f7fb" providerId="ADAL" clId="{2C8266DB-EFA1-4AC8-B0D3-B4926502D445}" dt="2024-04-08T17:32:39.358" v="261"/>
        <pc:sldMkLst>
          <pc:docMk/>
          <pc:sldMk cId="2962116323" sldId="427"/>
        </pc:sldMkLst>
        <pc:spChg chg="mod">
          <ac:chgData name="Dhara Savalia" userId="91fc4a25-5212-4702-91c5-1cb2c583f7fb" providerId="ADAL" clId="{2C8266DB-EFA1-4AC8-B0D3-B4926502D445}" dt="2024-04-08T17:32:39.358" v="261"/>
          <ac:spMkLst>
            <pc:docMk/>
            <pc:sldMk cId="2962116323" sldId="427"/>
            <ac:spMk id="3" creationId="{BB113B1F-3BDA-9CA6-4C06-2C0F07A06A18}"/>
          </ac:spMkLst>
        </pc:spChg>
        <pc:spChg chg="del mod">
          <ac:chgData name="Dhara Savalia" userId="91fc4a25-5212-4702-91c5-1cb2c583f7fb" providerId="ADAL" clId="{2C8266DB-EFA1-4AC8-B0D3-B4926502D445}" dt="2024-04-08T17:32:09.136" v="229" actId="478"/>
          <ac:spMkLst>
            <pc:docMk/>
            <pc:sldMk cId="2962116323" sldId="427"/>
            <ac:spMk id="4" creationId="{DDF81811-3B45-8C81-2AFD-A301412AA57D}"/>
          </ac:spMkLst>
        </pc:spChg>
        <pc:picChg chg="add mod">
          <ac:chgData name="Dhara Savalia" userId="91fc4a25-5212-4702-91c5-1cb2c583f7fb" providerId="ADAL" clId="{2C8266DB-EFA1-4AC8-B0D3-B4926502D445}" dt="2024-04-08T17:32:11.325" v="230" actId="1076"/>
          <ac:picMkLst>
            <pc:docMk/>
            <pc:sldMk cId="2962116323" sldId="427"/>
            <ac:picMk id="6" creationId="{9FEB9DEC-FB82-3692-F522-D688C58FAA8D}"/>
          </ac:picMkLst>
        </pc:picChg>
      </pc:sldChg>
      <pc:sldChg chg="modSp new mod">
        <pc:chgData name="Dhara Savalia" userId="91fc4a25-5212-4702-91c5-1cb2c583f7fb" providerId="ADAL" clId="{2C8266DB-EFA1-4AC8-B0D3-B4926502D445}" dt="2024-04-08T17:34:28.190" v="282" actId="6549"/>
        <pc:sldMkLst>
          <pc:docMk/>
          <pc:sldMk cId="3383735391" sldId="428"/>
        </pc:sldMkLst>
        <pc:spChg chg="mod">
          <ac:chgData name="Dhara Savalia" userId="91fc4a25-5212-4702-91c5-1cb2c583f7fb" providerId="ADAL" clId="{2C8266DB-EFA1-4AC8-B0D3-B4926502D445}" dt="2024-04-08T17:33:06.350" v="271" actId="20577"/>
          <ac:spMkLst>
            <pc:docMk/>
            <pc:sldMk cId="3383735391" sldId="428"/>
            <ac:spMk id="3" creationId="{D8FEDFD2-D133-328D-E298-F1DD8CB97894}"/>
          </ac:spMkLst>
        </pc:spChg>
        <pc:spChg chg="mod">
          <ac:chgData name="Dhara Savalia" userId="91fc4a25-5212-4702-91c5-1cb2c583f7fb" providerId="ADAL" clId="{2C8266DB-EFA1-4AC8-B0D3-B4926502D445}" dt="2024-04-08T17:34:28.190" v="282" actId="6549"/>
          <ac:spMkLst>
            <pc:docMk/>
            <pc:sldMk cId="3383735391" sldId="428"/>
            <ac:spMk id="4" creationId="{A8FC7304-4305-44FE-9F01-DA34E76ACCDB}"/>
          </ac:spMkLst>
        </pc:spChg>
      </pc:sldChg>
      <pc:sldChg chg="modSp new mod">
        <pc:chgData name="Dhara Savalia" userId="91fc4a25-5212-4702-91c5-1cb2c583f7fb" providerId="ADAL" clId="{2C8266DB-EFA1-4AC8-B0D3-B4926502D445}" dt="2024-04-08T17:46:37.105" v="295" actId="6549"/>
        <pc:sldMkLst>
          <pc:docMk/>
          <pc:sldMk cId="2720325999" sldId="429"/>
        </pc:sldMkLst>
        <pc:spChg chg="mod">
          <ac:chgData name="Dhara Savalia" userId="91fc4a25-5212-4702-91c5-1cb2c583f7fb" providerId="ADAL" clId="{2C8266DB-EFA1-4AC8-B0D3-B4926502D445}" dt="2024-04-08T17:35:10.195" v="288"/>
          <ac:spMkLst>
            <pc:docMk/>
            <pc:sldMk cId="2720325999" sldId="429"/>
            <ac:spMk id="3" creationId="{CE7E17D4-AC18-0B75-46B6-9ED168B4261B}"/>
          </ac:spMkLst>
        </pc:spChg>
        <pc:spChg chg="mod">
          <ac:chgData name="Dhara Savalia" userId="91fc4a25-5212-4702-91c5-1cb2c583f7fb" providerId="ADAL" clId="{2C8266DB-EFA1-4AC8-B0D3-B4926502D445}" dt="2024-04-08T17:46:37.105" v="295" actId="6549"/>
          <ac:spMkLst>
            <pc:docMk/>
            <pc:sldMk cId="2720325999" sldId="429"/>
            <ac:spMk id="4" creationId="{FC3FC1A0-7F70-C4D1-416B-D0E58A48DABE}"/>
          </ac:spMkLst>
        </pc:spChg>
      </pc:sldChg>
      <pc:sldChg chg="modSp new mod">
        <pc:chgData name="Dhara Savalia" userId="91fc4a25-5212-4702-91c5-1cb2c583f7fb" providerId="ADAL" clId="{2C8266DB-EFA1-4AC8-B0D3-B4926502D445}" dt="2024-04-08T17:47:37.108" v="315" actId="6549"/>
        <pc:sldMkLst>
          <pc:docMk/>
          <pc:sldMk cId="1699713756" sldId="430"/>
        </pc:sldMkLst>
        <pc:spChg chg="mod">
          <ac:chgData name="Dhara Savalia" userId="91fc4a25-5212-4702-91c5-1cb2c583f7fb" providerId="ADAL" clId="{2C8266DB-EFA1-4AC8-B0D3-B4926502D445}" dt="2024-04-08T17:47:04.405" v="308" actId="20577"/>
          <ac:spMkLst>
            <pc:docMk/>
            <pc:sldMk cId="1699713756" sldId="430"/>
            <ac:spMk id="3" creationId="{F9A3FAAC-6B4C-D2B1-02BE-79A146CE1282}"/>
          </ac:spMkLst>
        </pc:spChg>
        <pc:spChg chg="mod">
          <ac:chgData name="Dhara Savalia" userId="91fc4a25-5212-4702-91c5-1cb2c583f7fb" providerId="ADAL" clId="{2C8266DB-EFA1-4AC8-B0D3-B4926502D445}" dt="2024-04-08T17:47:37.108" v="315" actId="6549"/>
          <ac:spMkLst>
            <pc:docMk/>
            <pc:sldMk cId="1699713756" sldId="430"/>
            <ac:spMk id="4" creationId="{E594FCB6-65D2-302E-0BA7-6312758956D0}"/>
          </ac:spMkLst>
        </pc:spChg>
      </pc:sldChg>
      <pc:sldChg chg="addSp delSp modSp add mod modClrScheme chgLayout">
        <pc:chgData name="Dhara Savalia" userId="91fc4a25-5212-4702-91c5-1cb2c583f7fb" providerId="ADAL" clId="{2C8266DB-EFA1-4AC8-B0D3-B4926502D445}" dt="2024-04-08T17:48:18.580" v="330" actId="1076"/>
        <pc:sldMkLst>
          <pc:docMk/>
          <pc:sldMk cId="3038015077" sldId="431"/>
        </pc:sldMkLst>
        <pc:spChg chg="mod">
          <ac:chgData name="Dhara Savalia" userId="91fc4a25-5212-4702-91c5-1cb2c583f7fb" providerId="ADAL" clId="{2C8266DB-EFA1-4AC8-B0D3-B4926502D445}" dt="2024-04-08T17:48:05.021" v="319" actId="26606"/>
          <ac:spMkLst>
            <pc:docMk/>
            <pc:sldMk cId="3038015077" sldId="431"/>
            <ac:spMk id="2" creationId="{1C2BBBF1-A3FD-A074-1E9B-79073C0BC65D}"/>
          </ac:spMkLst>
        </pc:spChg>
        <pc:spChg chg="mod ord">
          <ac:chgData name="Dhara Savalia" userId="91fc4a25-5212-4702-91c5-1cb2c583f7fb" providerId="ADAL" clId="{2C8266DB-EFA1-4AC8-B0D3-B4926502D445}" dt="2024-04-08T17:48:15.154" v="329" actId="20577"/>
          <ac:spMkLst>
            <pc:docMk/>
            <pc:sldMk cId="3038015077" sldId="431"/>
            <ac:spMk id="3" creationId="{F9A3FAAC-6B4C-D2B1-02BE-79A146CE1282}"/>
          </ac:spMkLst>
        </pc:spChg>
        <pc:spChg chg="del mod">
          <ac:chgData name="Dhara Savalia" userId="91fc4a25-5212-4702-91c5-1cb2c583f7fb" providerId="ADAL" clId="{2C8266DB-EFA1-4AC8-B0D3-B4926502D445}" dt="2024-04-08T17:48:05.021" v="319" actId="26606"/>
          <ac:spMkLst>
            <pc:docMk/>
            <pc:sldMk cId="3038015077" sldId="431"/>
            <ac:spMk id="4" creationId="{E594FCB6-65D2-302E-0BA7-6312758956D0}"/>
          </ac:spMkLst>
        </pc:spChg>
        <pc:spChg chg="add del mod">
          <ac:chgData name="Dhara Savalia" userId="91fc4a25-5212-4702-91c5-1cb2c583f7fb" providerId="ADAL" clId="{2C8266DB-EFA1-4AC8-B0D3-B4926502D445}" dt="2024-04-08T17:48:07.514" v="320" actId="478"/>
          <ac:spMkLst>
            <pc:docMk/>
            <pc:sldMk cId="3038015077" sldId="431"/>
            <ac:spMk id="11" creationId="{EEE30F38-E93C-AC82-5607-189AE5081E2B}"/>
          </ac:spMkLst>
        </pc:spChg>
        <pc:picChg chg="add mod">
          <ac:chgData name="Dhara Savalia" userId="91fc4a25-5212-4702-91c5-1cb2c583f7fb" providerId="ADAL" clId="{2C8266DB-EFA1-4AC8-B0D3-B4926502D445}" dt="2024-04-08T17:48:18.580" v="330" actId="1076"/>
          <ac:picMkLst>
            <pc:docMk/>
            <pc:sldMk cId="3038015077" sldId="431"/>
            <ac:picMk id="6" creationId="{276E206F-984A-13C4-E04C-67B1963F1852}"/>
          </ac:picMkLst>
        </pc:picChg>
      </pc:sldChg>
      <pc:sldChg chg="addSp delSp modSp new mod setBg modClrScheme chgLayout">
        <pc:chgData name="Dhara Savalia" userId="91fc4a25-5212-4702-91c5-1cb2c583f7fb" providerId="ADAL" clId="{2C8266DB-EFA1-4AC8-B0D3-B4926502D445}" dt="2024-04-08T17:56:48.992" v="374"/>
        <pc:sldMkLst>
          <pc:docMk/>
          <pc:sldMk cId="2459280486" sldId="432"/>
        </pc:sldMkLst>
        <pc:spChg chg="mod">
          <ac:chgData name="Dhara Savalia" userId="91fc4a25-5212-4702-91c5-1cb2c583f7fb" providerId="ADAL" clId="{2C8266DB-EFA1-4AC8-B0D3-B4926502D445}" dt="2024-04-08T17:53:18.109" v="337" actId="26606"/>
          <ac:spMkLst>
            <pc:docMk/>
            <pc:sldMk cId="2459280486" sldId="432"/>
            <ac:spMk id="2" creationId="{D72190CC-5A09-1200-37CC-C26627EDCE78}"/>
          </ac:spMkLst>
        </pc:spChg>
        <pc:spChg chg="del">
          <ac:chgData name="Dhara Savalia" userId="91fc4a25-5212-4702-91c5-1cb2c583f7fb" providerId="ADAL" clId="{2C8266DB-EFA1-4AC8-B0D3-B4926502D445}" dt="2024-04-08T17:53:05.913" v="332" actId="478"/>
          <ac:spMkLst>
            <pc:docMk/>
            <pc:sldMk cId="2459280486" sldId="432"/>
            <ac:spMk id="3" creationId="{602AFB75-3FA8-A564-8F53-ADB7EA013B22}"/>
          </ac:spMkLst>
        </pc:spChg>
        <pc:spChg chg="add del">
          <ac:chgData name="Dhara Savalia" userId="91fc4a25-5212-4702-91c5-1cb2c583f7fb" providerId="ADAL" clId="{2C8266DB-EFA1-4AC8-B0D3-B4926502D445}" dt="2024-04-08T17:53:18.109" v="337" actId="26606"/>
          <ac:spMkLst>
            <pc:docMk/>
            <pc:sldMk cId="2459280486" sldId="432"/>
            <ac:spMk id="4" creationId="{54C4B3A6-2B55-43C1-7AE7-3191FB426EA5}"/>
          </ac:spMkLst>
        </pc:spChg>
        <pc:spChg chg="add del">
          <ac:chgData name="Dhara Savalia" userId="91fc4a25-5212-4702-91c5-1cb2c583f7fb" providerId="ADAL" clId="{2C8266DB-EFA1-4AC8-B0D3-B4926502D445}" dt="2024-04-08T17:53:18.109" v="337" actId="26606"/>
          <ac:spMkLst>
            <pc:docMk/>
            <pc:sldMk cId="2459280486" sldId="432"/>
            <ac:spMk id="5" creationId="{2BCFBFA4-945A-B46B-80E7-0F7248834DDD}"/>
          </ac:spMkLst>
        </pc:spChg>
        <pc:spChg chg="add del mod">
          <ac:chgData name="Dhara Savalia" userId="91fc4a25-5212-4702-91c5-1cb2c583f7fb" providerId="ADAL" clId="{2C8266DB-EFA1-4AC8-B0D3-B4926502D445}" dt="2024-04-08T17:53:14.858" v="334" actId="26606"/>
          <ac:spMkLst>
            <pc:docMk/>
            <pc:sldMk cId="2459280486" sldId="432"/>
            <ac:spMk id="11" creationId="{38B5803E-C677-EA73-B278-A51BABB07019}"/>
          </ac:spMkLst>
        </pc:spChg>
        <pc:spChg chg="add del mod">
          <ac:chgData name="Dhara Savalia" userId="91fc4a25-5212-4702-91c5-1cb2c583f7fb" providerId="ADAL" clId="{2C8266DB-EFA1-4AC8-B0D3-B4926502D445}" dt="2024-04-08T17:53:14.858" v="334" actId="26606"/>
          <ac:spMkLst>
            <pc:docMk/>
            <pc:sldMk cId="2459280486" sldId="432"/>
            <ac:spMk id="13" creationId="{9581657C-91F2-4DA8-A26C-B9B2DABD21B7}"/>
          </ac:spMkLst>
        </pc:spChg>
        <pc:spChg chg="add del">
          <ac:chgData name="Dhara Savalia" userId="91fc4a25-5212-4702-91c5-1cb2c583f7fb" providerId="ADAL" clId="{2C8266DB-EFA1-4AC8-B0D3-B4926502D445}" dt="2024-04-08T17:53:18.093" v="336" actId="26606"/>
          <ac:spMkLst>
            <pc:docMk/>
            <pc:sldMk cId="2459280486" sldId="432"/>
            <ac:spMk id="16" creationId="{CCA80FE1-6CD6-0154-2E14-C0D3FB813A67}"/>
          </ac:spMkLst>
        </pc:spChg>
        <pc:spChg chg="add del">
          <ac:chgData name="Dhara Savalia" userId="91fc4a25-5212-4702-91c5-1cb2c583f7fb" providerId="ADAL" clId="{2C8266DB-EFA1-4AC8-B0D3-B4926502D445}" dt="2024-04-08T17:53:18.093" v="336" actId="26606"/>
          <ac:spMkLst>
            <pc:docMk/>
            <pc:sldMk cId="2459280486" sldId="432"/>
            <ac:spMk id="17" creationId="{E8DD4424-303C-4BE2-E295-FB4617FFF691}"/>
          </ac:spMkLst>
        </pc:spChg>
        <pc:spChg chg="add mod">
          <ac:chgData name="Dhara Savalia" userId="91fc4a25-5212-4702-91c5-1cb2c583f7fb" providerId="ADAL" clId="{2C8266DB-EFA1-4AC8-B0D3-B4926502D445}" dt="2024-04-08T17:53:49.701" v="351"/>
          <ac:spMkLst>
            <pc:docMk/>
            <pc:sldMk cId="2459280486" sldId="432"/>
            <ac:spMk id="20" creationId="{38B5803E-C677-EA73-B278-A51BABB07019}"/>
          </ac:spMkLst>
        </pc:spChg>
        <pc:spChg chg="add mod">
          <ac:chgData name="Dhara Savalia" userId="91fc4a25-5212-4702-91c5-1cb2c583f7fb" providerId="ADAL" clId="{2C8266DB-EFA1-4AC8-B0D3-B4926502D445}" dt="2024-04-08T17:56:37.106" v="373" actId="207"/>
          <ac:spMkLst>
            <pc:docMk/>
            <pc:sldMk cId="2459280486" sldId="432"/>
            <ac:spMk id="21" creationId="{9581657C-91F2-4DA8-A26C-B9B2DABD21B7}"/>
          </ac:spMkLst>
        </pc:spChg>
        <pc:picChg chg="add del">
          <ac:chgData name="Dhara Savalia" userId="91fc4a25-5212-4702-91c5-1cb2c583f7fb" providerId="ADAL" clId="{2C8266DB-EFA1-4AC8-B0D3-B4926502D445}" dt="2024-04-08T17:53:14.858" v="334" actId="26606"/>
          <ac:picMkLst>
            <pc:docMk/>
            <pc:sldMk cId="2459280486" sldId="432"/>
            <ac:picMk id="7" creationId="{283FBFE7-9C36-E25F-13F5-7C2003C5B12D}"/>
          </ac:picMkLst>
        </pc:picChg>
        <pc:picChg chg="add del">
          <ac:chgData name="Dhara Savalia" userId="91fc4a25-5212-4702-91c5-1cb2c583f7fb" providerId="ADAL" clId="{2C8266DB-EFA1-4AC8-B0D3-B4926502D445}" dt="2024-04-08T17:53:18.093" v="336" actId="26606"/>
          <ac:picMkLst>
            <pc:docMk/>
            <pc:sldMk cId="2459280486" sldId="432"/>
            <ac:picMk id="15" creationId="{39978314-E516-CA1C-AF09-3EF2C8E250FF}"/>
          </ac:picMkLst>
        </pc:picChg>
        <pc:picChg chg="add mod">
          <ac:chgData name="Dhara Savalia" userId="91fc4a25-5212-4702-91c5-1cb2c583f7fb" providerId="ADAL" clId="{2C8266DB-EFA1-4AC8-B0D3-B4926502D445}" dt="2024-04-08T17:53:36.549" v="345"/>
          <ac:picMkLst>
            <pc:docMk/>
            <pc:sldMk cId="2459280486" sldId="432"/>
            <ac:picMk id="19" creationId="{283FBFE7-9C36-E25F-13F5-7C2003C5B12D}"/>
          </ac:picMkLst>
        </pc:picChg>
      </pc:sldChg>
      <pc:sldChg chg="new del">
        <pc:chgData name="Dhara Savalia" userId="91fc4a25-5212-4702-91c5-1cb2c583f7fb" providerId="ADAL" clId="{2C8266DB-EFA1-4AC8-B0D3-B4926502D445}" dt="2024-04-08T18:41:27.924" v="439" actId="47"/>
        <pc:sldMkLst>
          <pc:docMk/>
          <pc:sldMk cId="3053170056" sldId="433"/>
        </pc:sldMkLst>
      </pc:sldChg>
      <pc:sldChg chg="new del">
        <pc:chgData name="Dhara Savalia" userId="91fc4a25-5212-4702-91c5-1cb2c583f7fb" providerId="ADAL" clId="{2C8266DB-EFA1-4AC8-B0D3-B4926502D445}" dt="2024-04-08T17:57:52.052" v="379" actId="47"/>
        <pc:sldMkLst>
          <pc:docMk/>
          <pc:sldMk cId="3545874864" sldId="433"/>
        </pc:sldMkLst>
      </pc:sldChg>
      <pc:sldChg chg="delSp modSp new mod ord">
        <pc:chgData name="Dhara Savalia" userId="91fc4a25-5212-4702-91c5-1cb2c583f7fb" providerId="ADAL" clId="{2C8266DB-EFA1-4AC8-B0D3-B4926502D445}" dt="2024-04-08T18:41:12.689" v="438" actId="20577"/>
        <pc:sldMkLst>
          <pc:docMk/>
          <pc:sldMk cId="1320894956" sldId="434"/>
        </pc:sldMkLst>
        <pc:spChg chg="del">
          <ac:chgData name="Dhara Savalia" userId="91fc4a25-5212-4702-91c5-1cb2c583f7fb" providerId="ADAL" clId="{2C8266DB-EFA1-4AC8-B0D3-B4926502D445}" dt="2024-04-08T17:58:39.163" v="387" actId="478"/>
          <ac:spMkLst>
            <pc:docMk/>
            <pc:sldMk cId="1320894956" sldId="434"/>
            <ac:spMk id="3" creationId="{AC5C4929-90FF-ABEA-3A2D-C032FF40E5EE}"/>
          </ac:spMkLst>
        </pc:spChg>
        <pc:spChg chg="mod">
          <ac:chgData name="Dhara Savalia" userId="91fc4a25-5212-4702-91c5-1cb2c583f7fb" providerId="ADAL" clId="{2C8266DB-EFA1-4AC8-B0D3-B4926502D445}" dt="2024-04-08T17:58:46.370" v="392"/>
          <ac:spMkLst>
            <pc:docMk/>
            <pc:sldMk cId="1320894956" sldId="434"/>
            <ac:spMk id="4" creationId="{3EA1D815-33C5-88F0-25C3-5E05AFC4700F}"/>
          </ac:spMkLst>
        </pc:spChg>
        <pc:spChg chg="mod">
          <ac:chgData name="Dhara Savalia" userId="91fc4a25-5212-4702-91c5-1cb2c583f7fb" providerId="ADAL" clId="{2C8266DB-EFA1-4AC8-B0D3-B4926502D445}" dt="2024-04-08T18:41:12.689" v="438" actId="20577"/>
          <ac:spMkLst>
            <pc:docMk/>
            <pc:sldMk cId="1320894956" sldId="434"/>
            <ac:spMk id="5" creationId="{1697D32F-1A87-1B84-DF45-8520685CF66E}"/>
          </ac:spMkLst>
        </pc:spChg>
      </pc:sldChg>
      <pc:sldChg chg="delSp add del mod">
        <pc:chgData name="Dhara Savalia" userId="91fc4a25-5212-4702-91c5-1cb2c583f7fb" providerId="ADAL" clId="{2C8266DB-EFA1-4AC8-B0D3-B4926502D445}" dt="2024-04-08T17:57:46.704" v="378" actId="47"/>
        <pc:sldMkLst>
          <pc:docMk/>
          <pc:sldMk cId="1783384220" sldId="434"/>
        </pc:sldMkLst>
        <pc:picChg chg="del">
          <ac:chgData name="Dhara Savalia" userId="91fc4a25-5212-4702-91c5-1cb2c583f7fb" providerId="ADAL" clId="{2C8266DB-EFA1-4AC8-B0D3-B4926502D445}" dt="2024-04-08T17:57:42.507" v="377" actId="478"/>
          <ac:picMkLst>
            <pc:docMk/>
            <pc:sldMk cId="1783384220" sldId="434"/>
            <ac:picMk id="19" creationId="{283FBFE7-9C36-E25F-13F5-7C2003C5B12D}"/>
          </ac:picMkLst>
        </pc:picChg>
      </pc:sldChg>
      <pc:sldChg chg="modSp add mod">
        <pc:chgData name="Dhara Savalia" userId="91fc4a25-5212-4702-91c5-1cb2c583f7fb" providerId="ADAL" clId="{2C8266DB-EFA1-4AC8-B0D3-B4926502D445}" dt="2024-04-08T18:40:56.599" v="435" actId="20577"/>
        <pc:sldMkLst>
          <pc:docMk/>
          <pc:sldMk cId="4236794703" sldId="435"/>
        </pc:sldMkLst>
        <pc:spChg chg="mod">
          <ac:chgData name="Dhara Savalia" userId="91fc4a25-5212-4702-91c5-1cb2c583f7fb" providerId="ADAL" clId="{2C8266DB-EFA1-4AC8-B0D3-B4926502D445}" dt="2024-04-08T18:40:56.599" v="435" actId="20577"/>
          <ac:spMkLst>
            <pc:docMk/>
            <pc:sldMk cId="4236794703" sldId="435"/>
            <ac:spMk id="5" creationId="{1697D32F-1A87-1B84-DF45-8520685CF66E}"/>
          </ac:spMkLst>
        </pc:spChg>
      </pc:sldChg>
      <pc:sldMasterChg chg="delSldLayout">
        <pc:chgData name="Dhara Savalia" userId="91fc4a25-5212-4702-91c5-1cb2c583f7fb" providerId="ADAL" clId="{2C8266DB-EFA1-4AC8-B0D3-B4926502D445}" dt="2024-04-08T15:31:09.955" v="126" actId="47"/>
        <pc:sldMasterMkLst>
          <pc:docMk/>
          <pc:sldMasterMk cId="2234582933" sldId="2147483648"/>
        </pc:sldMasterMkLst>
        <pc:sldLayoutChg chg="del">
          <pc:chgData name="Dhara Savalia" userId="91fc4a25-5212-4702-91c5-1cb2c583f7fb" providerId="ADAL" clId="{2C8266DB-EFA1-4AC8-B0D3-B4926502D445}" dt="2024-04-08T15:31:09.955" v="126" actId="47"/>
          <pc:sldLayoutMkLst>
            <pc:docMk/>
            <pc:sldMasterMk cId="2234582933" sldId="2147483648"/>
            <pc:sldLayoutMk cId="4212665031" sldId="2147483663"/>
          </pc:sldLayoutMkLst>
        </pc:sldLayoutChg>
      </pc:sldMasterChg>
    </pc:docChg>
  </pc:docChgLst>
  <pc:docChgLst>
    <pc:chgData name="Florian Vauleon" userId="S::florian.vauleon@tbcollege.com::b25b1bc7-08d1-4df1-acdf-4109d05407fa" providerId="AD" clId="Web-{4871A826-8EFF-817F-B3A0-11C6557A7419}"/>
    <pc:docChg chg="modSld">
      <pc:chgData name="Florian Vauleon" userId="S::florian.vauleon@tbcollege.com::b25b1bc7-08d1-4df1-acdf-4109d05407fa" providerId="AD" clId="Web-{4871A826-8EFF-817F-B3A0-11C6557A7419}" dt="2024-04-15T19:20:53.162" v="0" actId="14100"/>
      <pc:docMkLst>
        <pc:docMk/>
      </pc:docMkLst>
      <pc:sldChg chg="modSp">
        <pc:chgData name="Florian Vauleon" userId="S::florian.vauleon@tbcollege.com::b25b1bc7-08d1-4df1-acdf-4109d05407fa" providerId="AD" clId="Web-{4871A826-8EFF-817F-B3A0-11C6557A7419}" dt="2024-04-15T19:20:53.162" v="0" actId="14100"/>
        <pc:sldMkLst>
          <pc:docMk/>
          <pc:sldMk cId="2625297165" sldId="305"/>
        </pc:sldMkLst>
        <pc:spChg chg="mod">
          <ac:chgData name="Florian Vauleon" userId="S::florian.vauleon@tbcollege.com::b25b1bc7-08d1-4df1-acdf-4109d05407fa" providerId="AD" clId="Web-{4871A826-8EFF-817F-B3A0-11C6557A7419}" dt="2024-04-15T19:20:53.162" v="0" actId="14100"/>
          <ac:spMkLst>
            <pc:docMk/>
            <pc:sldMk cId="2625297165" sldId="305"/>
            <ac:spMk id="3" creationId="{12B178B4-CDED-454C-BED2-2E2B10ADA70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4/15/2024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96220-FD06-4DF5-BF1B-EF192DEE7F97}"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931CE-8F95-4EF6-AE6E-05D18BC2389F}" type="slidenum">
              <a:rPr lang="en-US" smtClean="0"/>
              <a:t>‹#›</a:t>
            </a:fld>
            <a:endParaRPr lang="en-US"/>
          </a:p>
        </p:txBody>
      </p:sp>
    </p:spTree>
    <p:extLst>
      <p:ext uri="{BB962C8B-B14F-4D97-AF65-F5344CB8AC3E}">
        <p14:creationId xmlns:p14="http://schemas.microsoft.com/office/powerpoint/2010/main" val="97521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293179" y="4198361"/>
            <a:ext cx="7229383" cy="2387600"/>
          </a:xfrm>
        </p:spPr>
        <p:txBody>
          <a:bodyPr>
            <a:normAutofit fontScale="90000"/>
          </a:bodyPr>
          <a:lstStyle/>
          <a:p>
            <a:r>
              <a:rPr lang="en-US" b="1" cap="none" dirty="0"/>
              <a:t>Program Management Performance Domains The Standard For Portfolio Management </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B970F1-470F-094C-62B9-28103FA57BAC}"/>
              </a:ext>
            </a:extLst>
          </p:cNvPr>
          <p:cNvSpPr>
            <a:spLocks noGrp="1"/>
          </p:cNvSpPr>
          <p:nvPr>
            <p:ph type="sldNum" sz="quarter" idx="12"/>
          </p:nvPr>
        </p:nvSpPr>
        <p:spPr/>
        <p:txBody>
          <a:bodyPr/>
          <a:lstStyle/>
          <a:p>
            <a:fld id="{31FEFF75-79D2-EE46-877B-299D1510E681}" type="slidenum">
              <a:rPr lang="en-US" smtClean="0"/>
              <a:t>10</a:t>
            </a:fld>
            <a:endParaRPr lang="en-US" dirty="0"/>
          </a:p>
        </p:txBody>
      </p:sp>
      <p:sp>
        <p:nvSpPr>
          <p:cNvPr id="3" name="Title 2">
            <a:extLst>
              <a:ext uri="{FF2B5EF4-FFF2-40B4-BE49-F238E27FC236}">
                <a16:creationId xmlns:a16="http://schemas.microsoft.com/office/drawing/2014/main" id="{BB113B1F-3BDA-9CA6-4C06-2C0F07A06A18}"/>
              </a:ext>
            </a:extLst>
          </p:cNvPr>
          <p:cNvSpPr>
            <a:spLocks noGrp="1"/>
          </p:cNvSpPr>
          <p:nvPr>
            <p:ph type="ctrTitle"/>
          </p:nvPr>
        </p:nvSpPr>
        <p:spPr/>
        <p:txBody>
          <a:bodyPr/>
          <a:lstStyle/>
          <a:p>
            <a:r>
              <a:rPr lang="en-US" sz="3200" cap="none" dirty="0"/>
              <a:t>Cont..</a:t>
            </a:r>
          </a:p>
        </p:txBody>
      </p:sp>
      <p:sp>
        <p:nvSpPr>
          <p:cNvPr id="4" name="Text Placeholder 3">
            <a:extLst>
              <a:ext uri="{FF2B5EF4-FFF2-40B4-BE49-F238E27FC236}">
                <a16:creationId xmlns:a16="http://schemas.microsoft.com/office/drawing/2014/main" id="{DDF81811-3B45-8C81-2AFD-A301412AA57D}"/>
              </a:ext>
            </a:extLst>
          </p:cNvPr>
          <p:cNvSpPr>
            <a:spLocks noGrp="1"/>
          </p:cNvSpPr>
          <p:nvPr>
            <p:ph type="body" sz="quarter" idx="14"/>
          </p:nvPr>
        </p:nvSpPr>
        <p:spPr>
          <a:xfrm>
            <a:off x="1627322" y="1427167"/>
            <a:ext cx="10134371" cy="5214409"/>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In addition, larger portfolios may contain subsidiary portfolios and are usually structured as a hierarchy (see Figure 1-1). For example, programs, projects, or functional unit portfolios may reside within a larger business unit portfolio, which, in turn, is nested as just one portfolio within the entire enterprise portfolio. </a:t>
            </a:r>
          </a:p>
          <a:p>
            <a:pPr algn="l"/>
            <a:r>
              <a:rPr lang="en-US" sz="1800" b="0" i="0" u="none" strike="noStrike" baseline="0" dirty="0">
                <a:latin typeface="Times New Roman" panose="02020603050405020304" pitchFamily="18" charset="0"/>
                <a:cs typeface="Times New Roman" panose="02020603050405020304" pitchFamily="18" charset="0"/>
              </a:rPr>
              <a:t>Common project portfolios include product lines, information technology portfolios, enterprise project portfolios, and a myriad of others. Furthermore, portfolios can be internal or external to an organization. Portfolios can also exist at various levels of an organization, such as enterprise, divisional, business unit, and functional. </a:t>
            </a:r>
          </a:p>
          <a:p>
            <a:pPr algn="l"/>
            <a:r>
              <a:rPr lang="en-US" sz="1800" b="0" i="0" u="none" strike="noStrike" baseline="0" dirty="0">
                <a:latin typeface="Times New Roman" panose="02020603050405020304" pitchFamily="18" charset="0"/>
                <a:cs typeface="Times New Roman" panose="02020603050405020304" pitchFamily="18" charset="0"/>
              </a:rPr>
              <a:t>Portfolios can be organized separately, but they can also be organized in a hierarchical structure. Portfolios can support both the core functions as well as the support functions of an organization.</a:t>
            </a:r>
          </a:p>
          <a:p>
            <a:pPr algn="l"/>
            <a:r>
              <a:rPr lang="en-US" sz="1800" b="0" i="0" u="none" strike="noStrike" baseline="0" dirty="0">
                <a:latin typeface="Times New Roman" panose="02020603050405020304" pitchFamily="18" charset="0"/>
                <a:cs typeface="Times New Roman" panose="02020603050405020304" pitchFamily="18" charset="0"/>
              </a:rPr>
              <a:t>At any given time, a portfolio represents a collection of its selected portfolio components and reflects one or more organizational strategies and objectives for that point in time. </a:t>
            </a:r>
          </a:p>
          <a:p>
            <a:pPr algn="l"/>
            <a:r>
              <a:rPr lang="en-US" sz="1800" b="0" i="0" u="none" strike="noStrike" baseline="0" dirty="0">
                <a:latin typeface="Times New Roman" panose="02020603050405020304" pitchFamily="18" charset="0"/>
                <a:cs typeface="Times New Roman" panose="02020603050405020304" pitchFamily="18" charset="0"/>
              </a:rPr>
              <a:t>Therefore, a functioning portfolio should be a representation of an organization’s intent, direction, and progress at any given moment. If a portfolio is not aligned to the organizational strategy for any reason, the organization should reasonably question why the work of the portfolio is being undertaken and should align the portfolio with its strategy by taking corrective actions such as adjusting, aligning, and/or removing the initiatives included in the portfolio.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66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B970F1-470F-094C-62B9-28103FA57BAC}"/>
              </a:ext>
            </a:extLst>
          </p:cNvPr>
          <p:cNvSpPr>
            <a:spLocks noGrp="1"/>
          </p:cNvSpPr>
          <p:nvPr>
            <p:ph type="sldNum" sz="quarter" idx="12"/>
          </p:nvPr>
        </p:nvSpPr>
        <p:spPr/>
        <p:txBody>
          <a:bodyPr/>
          <a:lstStyle/>
          <a:p>
            <a:fld id="{31FEFF75-79D2-EE46-877B-299D1510E681}" type="slidenum">
              <a:rPr lang="en-US" smtClean="0"/>
              <a:t>11</a:t>
            </a:fld>
            <a:endParaRPr lang="en-US" dirty="0"/>
          </a:p>
        </p:txBody>
      </p:sp>
      <p:sp>
        <p:nvSpPr>
          <p:cNvPr id="3" name="Title 2">
            <a:extLst>
              <a:ext uri="{FF2B5EF4-FFF2-40B4-BE49-F238E27FC236}">
                <a16:creationId xmlns:a16="http://schemas.microsoft.com/office/drawing/2014/main" id="{BB113B1F-3BDA-9CA6-4C06-2C0F07A06A18}"/>
              </a:ext>
            </a:extLst>
          </p:cNvPr>
          <p:cNvSpPr>
            <a:spLocks noGrp="1"/>
          </p:cNvSpPr>
          <p:nvPr>
            <p:ph type="ctrTitle"/>
          </p:nvPr>
        </p:nvSpPr>
        <p:spPr/>
        <p:txBody>
          <a:bodyPr/>
          <a:lstStyle/>
          <a:p>
            <a:r>
              <a:rPr lang="en-US" sz="4400" cap="none" dirty="0"/>
              <a:t>View Of Organization Strategy</a:t>
            </a:r>
          </a:p>
        </p:txBody>
      </p:sp>
      <p:pic>
        <p:nvPicPr>
          <p:cNvPr id="6" name="Picture 5">
            <a:extLst>
              <a:ext uri="{FF2B5EF4-FFF2-40B4-BE49-F238E27FC236}">
                <a16:creationId xmlns:a16="http://schemas.microsoft.com/office/drawing/2014/main" id="{9FEB9DEC-FB82-3692-F522-D688C58FAA8D}"/>
              </a:ext>
            </a:extLst>
          </p:cNvPr>
          <p:cNvPicPr>
            <a:picLocks noChangeAspect="1"/>
          </p:cNvPicPr>
          <p:nvPr/>
        </p:nvPicPr>
        <p:blipFill>
          <a:blip r:embed="rId2"/>
          <a:stretch>
            <a:fillRect/>
          </a:stretch>
        </p:blipFill>
        <p:spPr>
          <a:xfrm>
            <a:off x="2989006" y="1440221"/>
            <a:ext cx="6213987" cy="4916129"/>
          </a:xfrm>
          <a:prstGeom prst="rect">
            <a:avLst/>
          </a:prstGeom>
        </p:spPr>
      </p:pic>
    </p:spTree>
    <p:extLst>
      <p:ext uri="{BB962C8B-B14F-4D97-AF65-F5344CB8AC3E}">
        <p14:creationId xmlns:p14="http://schemas.microsoft.com/office/powerpoint/2010/main" val="296211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76214F-2DF6-30BE-2C6E-64C1029B66FD}"/>
              </a:ext>
            </a:extLst>
          </p:cNvPr>
          <p:cNvSpPr>
            <a:spLocks noGrp="1"/>
          </p:cNvSpPr>
          <p:nvPr>
            <p:ph type="sldNum" sz="quarter" idx="12"/>
          </p:nvPr>
        </p:nvSpPr>
        <p:spPr/>
        <p:txBody>
          <a:bodyPr/>
          <a:lstStyle/>
          <a:p>
            <a:fld id="{31FEFF75-79D2-EE46-877B-299D1510E681}" type="slidenum">
              <a:rPr lang="en-US" smtClean="0"/>
              <a:t>12</a:t>
            </a:fld>
            <a:endParaRPr lang="en-US" dirty="0"/>
          </a:p>
        </p:txBody>
      </p:sp>
      <p:sp>
        <p:nvSpPr>
          <p:cNvPr id="3" name="Title 2">
            <a:extLst>
              <a:ext uri="{FF2B5EF4-FFF2-40B4-BE49-F238E27FC236}">
                <a16:creationId xmlns:a16="http://schemas.microsoft.com/office/drawing/2014/main" id="{D8FEDFD2-D133-328D-E298-F1DD8CB97894}"/>
              </a:ext>
            </a:extLst>
          </p:cNvPr>
          <p:cNvSpPr>
            <a:spLocks noGrp="1"/>
          </p:cNvSpPr>
          <p:nvPr>
            <p:ph type="ctrTitle"/>
          </p:nvPr>
        </p:nvSpPr>
        <p:spPr/>
        <p:txBody>
          <a:bodyPr/>
          <a:lstStyle/>
          <a:p>
            <a:r>
              <a:rPr lang="en-US" sz="3600" cap="none" dirty="0"/>
              <a:t>9. Relationships Among Portfolios, Programs, Projects, And Operations </a:t>
            </a:r>
          </a:p>
        </p:txBody>
      </p:sp>
      <p:sp>
        <p:nvSpPr>
          <p:cNvPr id="4" name="Text Placeholder 3">
            <a:extLst>
              <a:ext uri="{FF2B5EF4-FFF2-40B4-BE49-F238E27FC236}">
                <a16:creationId xmlns:a16="http://schemas.microsoft.com/office/drawing/2014/main" id="{A8FC7304-4305-44FE-9F01-DA34E76ACCDB}"/>
              </a:ext>
            </a:extLst>
          </p:cNvPr>
          <p:cNvSpPr>
            <a:spLocks noGrp="1"/>
          </p:cNvSpPr>
          <p:nvPr>
            <p:ph type="body" sz="quarter" idx="14"/>
          </p:nvPr>
        </p:nvSpPr>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The relationships among portfolios, programs, and projects are such that a portfolio refers to a collection of projects, programs, subsidiary portfolios, and related operations managed collectively as a group to achieve strategic objectives. </a:t>
            </a:r>
          </a:p>
          <a:p>
            <a:pPr algn="l"/>
            <a:r>
              <a:rPr lang="en-US" sz="1800" b="0" i="0" u="none" strike="noStrike" baseline="0" dirty="0">
                <a:latin typeface="Times New Roman" panose="02020603050405020304" pitchFamily="18" charset="0"/>
                <a:cs typeface="Times New Roman" panose="02020603050405020304" pitchFamily="18" charset="0"/>
              </a:rPr>
              <a:t>The relationships among these components have the potential to bring value to the organization through portfolio management. This is also the criterion by which they are evaluated and added to the portfolio.  Programs are grouped within a portfolio, and they include related projects, subsidiary programs, and program activities managed in a coordinated manner to obtain benefits not available from managing them individually. Individual projects that have strategic importance, whether within or outside of a program, are considered part of a portfolio. </a:t>
            </a:r>
          </a:p>
          <a:p>
            <a:pPr algn="l"/>
            <a:r>
              <a:rPr lang="en-US" sz="1800" b="0" i="0" u="none" strike="noStrike" baseline="0" dirty="0">
                <a:latin typeface="Times New Roman" panose="02020603050405020304" pitchFamily="18" charset="0"/>
                <a:cs typeface="Times New Roman" panose="02020603050405020304" pitchFamily="18" charset="0"/>
              </a:rPr>
              <a:t>Although the programs or projects within a portfolio may not be directly related or interdependent, they are linked to the organization’s strategic plan by means of the portfolio.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73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76214F-2DF6-30BE-2C6E-64C1029B66FD}"/>
              </a:ext>
            </a:extLst>
          </p:cNvPr>
          <p:cNvSpPr>
            <a:spLocks noGrp="1"/>
          </p:cNvSpPr>
          <p:nvPr>
            <p:ph type="sldNum" sz="quarter" idx="12"/>
          </p:nvPr>
        </p:nvSpPr>
        <p:spPr/>
        <p:txBody>
          <a:bodyPr/>
          <a:lstStyle/>
          <a:p>
            <a:fld id="{31FEFF75-79D2-EE46-877B-299D1510E681}" type="slidenum">
              <a:rPr lang="en-US" smtClean="0"/>
              <a:t>13</a:t>
            </a:fld>
            <a:endParaRPr lang="en-US" dirty="0"/>
          </a:p>
        </p:txBody>
      </p:sp>
      <p:sp>
        <p:nvSpPr>
          <p:cNvPr id="3" name="Title 2">
            <a:extLst>
              <a:ext uri="{FF2B5EF4-FFF2-40B4-BE49-F238E27FC236}">
                <a16:creationId xmlns:a16="http://schemas.microsoft.com/office/drawing/2014/main" id="{D8FEDFD2-D133-328D-E298-F1DD8CB97894}"/>
              </a:ext>
            </a:extLst>
          </p:cNvPr>
          <p:cNvSpPr>
            <a:spLocks noGrp="1"/>
          </p:cNvSpPr>
          <p:nvPr>
            <p:ph type="ctrTitle"/>
          </p:nvPr>
        </p:nvSpPr>
        <p:spPr/>
        <p:txBody>
          <a:bodyPr/>
          <a:lstStyle/>
          <a:p>
            <a:r>
              <a:rPr lang="en-US" sz="3600" cap="none" dirty="0"/>
              <a:t>9. Relationships Among Portfolios, Programs, Projects, And Operations </a:t>
            </a:r>
          </a:p>
        </p:txBody>
      </p:sp>
      <p:sp>
        <p:nvSpPr>
          <p:cNvPr id="4" name="Text Placeholder 3">
            <a:extLst>
              <a:ext uri="{FF2B5EF4-FFF2-40B4-BE49-F238E27FC236}">
                <a16:creationId xmlns:a16="http://schemas.microsoft.com/office/drawing/2014/main" id="{A8FC7304-4305-44FE-9F01-DA34E76ACCDB}"/>
              </a:ext>
            </a:extLst>
          </p:cNvPr>
          <p:cNvSpPr>
            <a:spLocks noGrp="1"/>
          </p:cNvSpPr>
          <p:nvPr>
            <p:ph type="body" sz="quarter" idx="14"/>
          </p:nvPr>
        </p:nvSpPr>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Organizational planning impacts the projects by means of project prioritization based on risk, funding, resource constraints, and other considerations relevant to the organization’s strategic objectives.</a:t>
            </a:r>
          </a:p>
          <a:p>
            <a:pPr algn="l"/>
            <a:r>
              <a:rPr lang="en-US" sz="1800" b="0" i="0" u="none" strike="noStrike" baseline="0" dirty="0">
                <a:latin typeface="Times New Roman" panose="02020603050405020304" pitchFamily="18" charset="0"/>
                <a:cs typeface="Times New Roman" panose="02020603050405020304" pitchFamily="18" charset="0"/>
              </a:rPr>
              <a:t>Organizational planning can direct the management of resources and support for the component programs and projects based on risk categories, specific lines of business, or general types of projects.</a:t>
            </a:r>
          </a:p>
          <a:p>
            <a:pPr algn="l"/>
            <a:r>
              <a:rPr lang="en-US" sz="1800" b="0" i="0" u="none" strike="noStrike" baseline="0" dirty="0">
                <a:latin typeface="Times New Roman" panose="02020603050405020304" pitchFamily="18" charset="0"/>
                <a:cs typeface="Times New Roman" panose="02020603050405020304" pitchFamily="18" charset="0"/>
              </a:rPr>
              <a:t>All portfolio components should exhibit certain features that include:</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Representing how the organization will achieve its strategic goals and objectives through the portfolio and its components;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Representing the organization’s investment priorities to achieve its strategy;</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Requiring management and governance that includes allocating and sharing resources (e.g., human, financial, asset, and intellectual) across portfolio components; </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Having the ability to be quantifiable and, therefore, evaluated, measured, ranked, and prioritized; and</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Having the ability to be directed or controlled to accomplish portfolio value.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1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2DF1D5-CB31-7DF6-9942-C91316A07E5A}"/>
              </a:ext>
            </a:extLst>
          </p:cNvPr>
          <p:cNvSpPr>
            <a:spLocks noGrp="1"/>
          </p:cNvSpPr>
          <p:nvPr>
            <p:ph type="sldNum" sz="quarter" idx="12"/>
          </p:nvPr>
        </p:nvSpPr>
        <p:spPr/>
        <p:txBody>
          <a:bodyPr/>
          <a:lstStyle/>
          <a:p>
            <a:fld id="{31FEFF75-79D2-EE46-877B-299D1510E681}" type="slidenum">
              <a:rPr lang="en-US" smtClean="0"/>
              <a:t>14</a:t>
            </a:fld>
            <a:endParaRPr lang="en-US" dirty="0"/>
          </a:p>
        </p:txBody>
      </p:sp>
      <p:sp>
        <p:nvSpPr>
          <p:cNvPr id="3" name="Title 2">
            <a:extLst>
              <a:ext uri="{FF2B5EF4-FFF2-40B4-BE49-F238E27FC236}">
                <a16:creationId xmlns:a16="http://schemas.microsoft.com/office/drawing/2014/main" id="{CE7E17D4-AC18-0B75-46B6-9ED168B4261B}"/>
              </a:ext>
            </a:extLst>
          </p:cNvPr>
          <p:cNvSpPr>
            <a:spLocks noGrp="1"/>
          </p:cNvSpPr>
          <p:nvPr>
            <p:ph type="ctrTitle"/>
          </p:nvPr>
        </p:nvSpPr>
        <p:spPr/>
        <p:txBody>
          <a:bodyPr/>
          <a:lstStyle/>
          <a:p>
            <a:r>
              <a:rPr lang="en-US" sz="4400" cap="none" dirty="0"/>
              <a:t>10.	What Is Portfolio Management? </a:t>
            </a:r>
          </a:p>
        </p:txBody>
      </p:sp>
      <p:sp>
        <p:nvSpPr>
          <p:cNvPr id="4" name="Text Placeholder 3">
            <a:extLst>
              <a:ext uri="{FF2B5EF4-FFF2-40B4-BE49-F238E27FC236}">
                <a16:creationId xmlns:a16="http://schemas.microsoft.com/office/drawing/2014/main" id="{FC3FC1A0-7F70-C4D1-416B-D0E58A48DABE}"/>
              </a:ext>
            </a:extLst>
          </p:cNvPr>
          <p:cNvSpPr>
            <a:spLocks noGrp="1"/>
          </p:cNvSpPr>
          <p:nvPr>
            <p:ph type="body" sz="quarter" idx="14"/>
          </p:nvPr>
        </p:nvSpPr>
        <p:spPr/>
        <p: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Portfolio management involves centrally managing one or more portfolios to attain strategic objectives, applying principles to align them with organizational strategy.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encompasses dynamic activities like resource investment, involving identification, categorization, monitoring, evaluation, integration, selection, prioritization, optimization, balancing, authorization, transition, control, and termination of portfolio components.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primary goal is to effectively allocate resources to achieve strategic objectives through systematic management of portfolios.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ensures that portfolios evolve in response to changes in organizational strategy, market conditions, and other relevant factors to maximize value and minimize risks.</a:t>
            </a:r>
          </a:p>
        </p:txBody>
      </p:sp>
    </p:spTree>
    <p:extLst>
      <p:ext uri="{BB962C8B-B14F-4D97-AF65-F5344CB8AC3E}">
        <p14:creationId xmlns:p14="http://schemas.microsoft.com/office/powerpoint/2010/main" val="272032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BBBF1-A3FD-A074-1E9B-79073C0BC65D}"/>
              </a:ext>
            </a:extLst>
          </p:cNvPr>
          <p:cNvSpPr>
            <a:spLocks noGrp="1"/>
          </p:cNvSpPr>
          <p:nvPr>
            <p:ph type="sldNum" sz="quarter" idx="12"/>
          </p:nvPr>
        </p:nvSpPr>
        <p:spPr/>
        <p:txBody>
          <a:bodyPr/>
          <a:lstStyle/>
          <a:p>
            <a:fld id="{31FEFF75-79D2-EE46-877B-299D1510E681}" type="slidenum">
              <a:rPr lang="en-US" smtClean="0"/>
              <a:t>15</a:t>
            </a:fld>
            <a:endParaRPr lang="en-US" dirty="0"/>
          </a:p>
        </p:txBody>
      </p:sp>
      <p:sp>
        <p:nvSpPr>
          <p:cNvPr id="3" name="Title 2">
            <a:extLst>
              <a:ext uri="{FF2B5EF4-FFF2-40B4-BE49-F238E27FC236}">
                <a16:creationId xmlns:a16="http://schemas.microsoft.com/office/drawing/2014/main" id="{F9A3FAAC-6B4C-D2B1-02BE-79A146CE1282}"/>
              </a:ext>
            </a:extLst>
          </p:cNvPr>
          <p:cNvSpPr>
            <a:spLocks noGrp="1"/>
          </p:cNvSpPr>
          <p:nvPr>
            <p:ph type="ctrTitle"/>
          </p:nvPr>
        </p:nvSpPr>
        <p:spPr/>
        <p:txBody>
          <a:bodyPr/>
          <a:lstStyle/>
          <a:p>
            <a:r>
              <a:rPr lang="en-US" sz="2400" cap="none" dirty="0"/>
              <a:t>11. Relationships Among Portfolio Management, Organizational Strategy, Strategic Business Execution, And Organizational Project Management </a:t>
            </a:r>
          </a:p>
        </p:txBody>
      </p:sp>
      <p:sp>
        <p:nvSpPr>
          <p:cNvPr id="4" name="Text Placeholder 3">
            <a:extLst>
              <a:ext uri="{FF2B5EF4-FFF2-40B4-BE49-F238E27FC236}">
                <a16:creationId xmlns:a16="http://schemas.microsoft.com/office/drawing/2014/main" id="{E594FCB6-65D2-302E-0BA7-6312758956D0}"/>
              </a:ext>
            </a:extLst>
          </p:cNvPr>
          <p:cNvSpPr>
            <a:spLocks noGrp="1"/>
          </p:cNvSpPr>
          <p:nvPr>
            <p:ph type="body" sz="quarter" idx="14"/>
          </p:nvPr>
        </p:nvSpPr>
        <p:spPr/>
        <p: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Portfolio management balances conflicting demands among components, allocates resources based on organizational priorities, and integrates sound practices to deliver business value aligned with strategic objectives.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Program management focuses on achieving intended benefits and outcomes within cost and schedule, harmonizing component initiatives, and managing interdependencies.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Project management is concerned with achieving specific deliverables supporting business objectives, implementing plans driven by portfolio or program objectives, and aligning with organizational strategy.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All management levels, from portfolio to project, should align with and contribute to organizational strategy, driving the implementation of strategic objectives while ensuring efficient resource utilization and value delivery.</a:t>
            </a:r>
          </a:p>
        </p:txBody>
      </p:sp>
    </p:spTree>
    <p:extLst>
      <p:ext uri="{BB962C8B-B14F-4D97-AF65-F5344CB8AC3E}">
        <p14:creationId xmlns:p14="http://schemas.microsoft.com/office/powerpoint/2010/main" val="169971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BBBF1-A3FD-A074-1E9B-79073C0BC65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31FEFF75-79D2-EE46-877B-299D1510E681}" type="slidenum">
              <a:rPr lang="en-US" smtClean="0"/>
              <a:pPr>
                <a:spcAft>
                  <a:spcPts val="600"/>
                </a:spcAft>
              </a:pPr>
              <a:t>16</a:t>
            </a:fld>
            <a:endParaRPr lang="en-US"/>
          </a:p>
        </p:txBody>
      </p:sp>
      <p:pic>
        <p:nvPicPr>
          <p:cNvPr id="6" name="Picture 5">
            <a:extLst>
              <a:ext uri="{FF2B5EF4-FFF2-40B4-BE49-F238E27FC236}">
                <a16:creationId xmlns:a16="http://schemas.microsoft.com/office/drawing/2014/main" id="{276E206F-984A-13C4-E04C-67B1963F1852}"/>
              </a:ext>
            </a:extLst>
          </p:cNvPr>
          <p:cNvPicPr>
            <a:picLocks noChangeAspect="1"/>
          </p:cNvPicPr>
          <p:nvPr/>
        </p:nvPicPr>
        <p:blipFill>
          <a:blip r:embed="rId2"/>
          <a:stretch>
            <a:fillRect/>
          </a:stretch>
        </p:blipFill>
        <p:spPr>
          <a:xfrm>
            <a:off x="6554820" y="407387"/>
            <a:ext cx="5198641" cy="6131525"/>
          </a:xfrm>
          <a:prstGeom prst="rect">
            <a:avLst/>
          </a:prstGeom>
          <a:noFill/>
        </p:spPr>
      </p:pic>
      <p:sp>
        <p:nvSpPr>
          <p:cNvPr id="3" name="Title 2">
            <a:extLst>
              <a:ext uri="{FF2B5EF4-FFF2-40B4-BE49-F238E27FC236}">
                <a16:creationId xmlns:a16="http://schemas.microsoft.com/office/drawing/2014/main" id="{F9A3FAAC-6B4C-D2B1-02BE-79A146CE1282}"/>
              </a:ext>
            </a:extLst>
          </p:cNvPr>
          <p:cNvSpPr>
            <a:spLocks noGrp="1"/>
          </p:cNvSpPr>
          <p:nvPr>
            <p:ph type="ctrTitle"/>
          </p:nvPr>
        </p:nvSpPr>
        <p:spPr>
          <a:xfrm>
            <a:off x="1378073" y="1888527"/>
            <a:ext cx="4890577" cy="3551220"/>
          </a:xfrm>
        </p:spPr>
        <p:txBody>
          <a:bodyPr anchor="b">
            <a:normAutofit/>
          </a:bodyPr>
          <a:lstStyle/>
          <a:p>
            <a:r>
              <a:rPr lang="en-US" sz="3200" cap="none" dirty="0"/>
              <a:t>11.  Relationships Among Portfolio Management, Organizational Strategy, Strategic Business Execution, And Organizational Project Management </a:t>
            </a:r>
          </a:p>
        </p:txBody>
      </p:sp>
    </p:spTree>
    <p:extLst>
      <p:ext uri="{BB962C8B-B14F-4D97-AF65-F5344CB8AC3E}">
        <p14:creationId xmlns:p14="http://schemas.microsoft.com/office/powerpoint/2010/main" val="303801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83FBFE7-9C36-E25F-13F5-7C2003C5B12D}"/>
              </a:ext>
            </a:extLst>
          </p:cNvPr>
          <p:cNvPicPr>
            <a:picLocks noChangeAspect="1"/>
          </p:cNvPicPr>
          <p:nvPr/>
        </p:nvPicPr>
        <p:blipFill rotWithShape="1">
          <a:blip r:embed="rId2"/>
          <a:srcRect t="5546" r="-1" b="32434"/>
          <a:stretch/>
        </p:blipFill>
        <p:spPr>
          <a:xfrm>
            <a:off x="1134319" y="1"/>
            <a:ext cx="11057681" cy="6858002"/>
          </a:xfrm>
          <a:prstGeom prst="rect">
            <a:avLst/>
          </a:prstGeom>
          <a:noFill/>
        </p:spPr>
      </p:pic>
      <p:sp>
        <p:nvSpPr>
          <p:cNvPr id="2" name="Slide Number Placeholder 1">
            <a:extLst>
              <a:ext uri="{FF2B5EF4-FFF2-40B4-BE49-F238E27FC236}">
                <a16:creationId xmlns:a16="http://schemas.microsoft.com/office/drawing/2014/main" id="{D72190CC-5A09-1200-37CC-C26627EDCE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31FEFF75-79D2-EE46-877B-299D1510E681}" type="slidenum">
              <a:rPr lang="en-US" smtClean="0"/>
              <a:pPr>
                <a:spcAft>
                  <a:spcPts val="600"/>
                </a:spcAft>
              </a:pPr>
              <a:t>17</a:t>
            </a:fld>
            <a:endParaRPr lang="en-US"/>
          </a:p>
        </p:txBody>
      </p:sp>
      <p:sp>
        <p:nvSpPr>
          <p:cNvPr id="20" name="Title 3">
            <a:extLst>
              <a:ext uri="{FF2B5EF4-FFF2-40B4-BE49-F238E27FC236}">
                <a16:creationId xmlns:a16="http://schemas.microsoft.com/office/drawing/2014/main" id="{38B5803E-C677-EA73-B278-A51BABB07019}"/>
              </a:ext>
            </a:extLst>
          </p:cNvPr>
          <p:cNvSpPr>
            <a:spLocks noGrp="1"/>
          </p:cNvSpPr>
          <p:nvPr>
            <p:ph type="ctrTitle"/>
          </p:nvPr>
        </p:nvSpPr>
        <p:spPr>
          <a:xfrm>
            <a:off x="1648661" y="339645"/>
            <a:ext cx="9768022" cy="1002552"/>
          </a:xfrm>
        </p:spPr>
        <p:txBody>
          <a:bodyPr/>
          <a:lstStyle/>
          <a:p>
            <a:r>
              <a:rPr lang="en-US" cap="none" dirty="0">
                <a:solidFill>
                  <a:schemeClr val="tx1"/>
                </a:solidFill>
              </a:rPr>
              <a:t>12.	Role Of The Portfolio Manager. </a:t>
            </a:r>
          </a:p>
        </p:txBody>
      </p:sp>
      <p:sp>
        <p:nvSpPr>
          <p:cNvPr id="21" name="Text Placeholder 4">
            <a:extLst>
              <a:ext uri="{FF2B5EF4-FFF2-40B4-BE49-F238E27FC236}">
                <a16:creationId xmlns:a16="http://schemas.microsoft.com/office/drawing/2014/main" id="{9581657C-91F2-4DA8-A26C-B9B2DABD21B7}"/>
              </a:ext>
            </a:extLst>
          </p:cNvPr>
          <p:cNvSpPr>
            <a:spLocks noGrp="1"/>
          </p:cNvSpPr>
          <p:nvPr>
            <p:ph type="body" sz="quarter" idx="14"/>
          </p:nvPr>
        </p:nvSpPr>
        <p:spPr>
          <a:xfrm>
            <a:off x="1645580" y="1507066"/>
            <a:ext cx="10286007" cy="4849283"/>
          </a:xfrm>
        </p:spPr>
        <p:txBody>
          <a:bodyPr>
            <a:normAutofit fontScale="92500" lnSpcReduction="10000"/>
          </a:bodyPr>
          <a:lstStyle/>
          <a:p>
            <a:pPr algn="l"/>
            <a:r>
              <a:rPr lang="en-US" sz="1800" b="0" i="0" u="none" strike="noStrike" baseline="0" dirty="0">
                <a:latin typeface="Times New Roman" panose="02020603050405020304" pitchFamily="18" charset="0"/>
                <a:cs typeface="Times New Roman" panose="02020603050405020304" pitchFamily="18" charset="0"/>
              </a:rPr>
              <a:t>Portfolio managers have the responsibility for the establishment and implementation of portfolio management. Where program and project managers primarily focus on “doing the work right,” the portfolio manager’s primary focus is on “doing the right work,” and portfolio governance enables the “right work” to be performed at the right time and with adequate resources allocated. A governing body establishes the governance of portfolios, programs, and projects by setting guidelines for them as well as linking them to the organizational strategy and verifying the overall results. </a:t>
            </a:r>
          </a:p>
          <a:p>
            <a:pPr algn="l"/>
            <a:r>
              <a:rPr lang="en-US" sz="1800" b="0" i="0" u="none" strike="noStrike" baseline="0" dirty="0">
                <a:latin typeface="Times New Roman" panose="02020603050405020304" pitchFamily="18" charset="0"/>
                <a:cs typeface="Times New Roman" panose="02020603050405020304" pitchFamily="18" charset="0"/>
              </a:rPr>
              <a:t>Furthermore, portfolio managers are responsible for ensuring proper communication and coordination among portfolio components.</a:t>
            </a:r>
          </a:p>
          <a:p>
            <a:pPr algn="l"/>
            <a:r>
              <a:rPr lang="en-US" dirty="0">
                <a:latin typeface="Times New Roman" panose="02020603050405020304" pitchFamily="18" charset="0"/>
                <a:cs typeface="Times New Roman" panose="02020603050405020304" pitchFamily="18" charset="0"/>
              </a:rPr>
              <a:t>This includes:</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Conveying to the portfolio governing body how the portfolio components as a whole are aligned and realigned with the strategic goals;</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Capturing the portfolio impact and value creation against strategic directives;</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appropriate recommendations or options for action;</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Influencing and managing the process of resource allocation;</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Overseeing or coordinating with portfolio component managers on implementation;</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Receiving information on portfolio component performance and progress; and</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Reporting portfolio progress to top management.</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28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10296D-5A60-67F7-9886-47DD8386A00B}"/>
              </a:ext>
            </a:extLst>
          </p:cNvPr>
          <p:cNvSpPr>
            <a:spLocks noGrp="1"/>
          </p:cNvSpPr>
          <p:nvPr>
            <p:ph type="sldNum" sz="quarter" idx="12"/>
          </p:nvPr>
        </p:nvSpPr>
        <p:spPr/>
        <p:txBody>
          <a:bodyPr/>
          <a:lstStyle/>
          <a:p>
            <a:fld id="{31FEFF75-79D2-EE46-877B-299D1510E681}" type="slidenum">
              <a:rPr lang="en-US" smtClean="0"/>
              <a:t>18</a:t>
            </a:fld>
            <a:endParaRPr lang="en-US" dirty="0"/>
          </a:p>
        </p:txBody>
      </p:sp>
      <p:sp>
        <p:nvSpPr>
          <p:cNvPr id="5" name="Text Placeholder 4">
            <a:extLst>
              <a:ext uri="{FF2B5EF4-FFF2-40B4-BE49-F238E27FC236}">
                <a16:creationId xmlns:a16="http://schemas.microsoft.com/office/drawing/2014/main" id="{E60001C6-6F6D-2193-3A66-EB85E066B2C6}"/>
              </a:ext>
            </a:extLst>
          </p:cNvPr>
          <p:cNvSpPr>
            <a:spLocks noGrp="1"/>
          </p:cNvSpPr>
          <p:nvPr>
            <p:ph type="body" sz="quarter" idx="14"/>
          </p:nvPr>
        </p:nvSpPr>
        <p:spPr>
          <a:xfrm>
            <a:off x="1367160" y="266330"/>
            <a:ext cx="10582183" cy="6455145"/>
          </a:xfrm>
        </p:spPr>
        <p:txBody>
          <a:bodyPr>
            <a:normAutofit/>
          </a:bodyPr>
          <a:lstStyle/>
          <a:p>
            <a:pPr algn="l"/>
            <a:r>
              <a:rPr lang="en-US" b="0" i="0" u="none" strike="noStrike" baseline="0" dirty="0">
                <a:latin typeface="Times New Roman" panose="02020603050405020304" pitchFamily="18" charset="0"/>
                <a:cs typeface="Times New Roman" panose="02020603050405020304" pitchFamily="18" charset="0"/>
              </a:rPr>
              <a:t>In order to succeed in this role, the portfolio manager should adhere to the competences depicted by the PMI Talent Triangle® (i.e., technical project management skills, leadership capabilities, and strategic and business management expertise), be able to form and lead expert teams, and have expertise in all of the following areas: </a:t>
            </a:r>
            <a:r>
              <a:rPr lang="en-US" b="0" i="0" u="none" strike="noStrike" baseline="0" dirty="0" err="1">
                <a:latin typeface="Times New Roman" panose="02020603050405020304" pitchFamily="18" charset="0"/>
                <a:cs typeface="Times New Roman" panose="02020603050405020304" pitchFamily="18" charset="0"/>
              </a:rPr>
              <a:t>uu</a:t>
            </a:r>
            <a:r>
              <a:rPr lang="en-US" b="1" i="0" u="none" strike="noStrike" baseline="0" dirty="0" err="1">
                <a:latin typeface="Times New Roman" panose="02020603050405020304" pitchFamily="18" charset="0"/>
                <a:cs typeface="Times New Roman" panose="02020603050405020304" pitchFamily="18" charset="0"/>
              </a:rPr>
              <a:t>Portfolio</a:t>
            </a:r>
            <a:r>
              <a:rPr lang="en-US" b="1" i="0" u="none" strike="noStrike" baseline="0" dirty="0">
                <a:latin typeface="Times New Roman" panose="02020603050405020304" pitchFamily="18" charset="0"/>
                <a:cs typeface="Times New Roman" panose="02020603050405020304" pitchFamily="18" charset="0"/>
              </a:rPr>
              <a:t> strategic management and alignment. </a:t>
            </a:r>
          </a:p>
          <a:p>
            <a:pPr algn="l"/>
            <a:r>
              <a:rPr lang="en-US" b="0" i="0" u="none" strike="noStrike" baseline="0" dirty="0">
                <a:latin typeface="Times New Roman" panose="02020603050405020304" pitchFamily="18" charset="0"/>
                <a:cs typeface="Times New Roman" panose="02020603050405020304" pitchFamily="18" charset="0"/>
              </a:rPr>
              <a:t>A portfolio manager should understand and monitor changes in the organizational strategy and objectives and be aware of how the portfolio supports them. Both financial and nonfinancial benefits and risks to the organization need to be considered. </a:t>
            </a:r>
          </a:p>
          <a:p>
            <a:pPr algn="l"/>
            <a:r>
              <a:rPr lang="en-US" b="0" i="0" u="none" strike="noStrike" baseline="0" dirty="0">
                <a:latin typeface="Times New Roman" panose="02020603050405020304" pitchFamily="18" charset="0"/>
                <a:cs typeface="Times New Roman" panose="02020603050405020304" pitchFamily="18" charset="0"/>
              </a:rPr>
              <a:t>The portfolio manager should also have business analysis skills as well as financial knowledge. </a:t>
            </a:r>
          </a:p>
          <a:p>
            <a:pPr marL="285750" indent="-285750" algn="l">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Portfolio management methods and techniques. </a:t>
            </a:r>
            <a:r>
              <a:rPr lang="en-US" b="0" i="0" u="none" strike="noStrike" baseline="0" dirty="0">
                <a:latin typeface="Times New Roman" panose="02020603050405020304" pitchFamily="18" charset="0"/>
                <a:cs typeface="Times New Roman" panose="02020603050405020304" pitchFamily="18" charset="0"/>
              </a:rPr>
              <a:t>The portfolio manager should have expertise in the application and analysis of portfolio management methods and techniques that include both qualitative and quantitative measures as prescribed or dictated by the organization’s leadership. Further, various portfolio management tools can assist with aligning the portfolio components with strategic objectives. Such tools provide valuable methods of organizing, prioritizing, and categorizing valuable information regarding the performance of portfolio components plus validated reporting to Portfolio Governance.</a:t>
            </a:r>
          </a:p>
          <a:p>
            <a:pPr marL="285750" indent="-285750" algn="l">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Stakeholder engagement. </a:t>
            </a:r>
            <a:r>
              <a:rPr lang="en-US" b="0" i="0" u="none" strike="noStrike" baseline="0" dirty="0">
                <a:latin typeface="Times New Roman" panose="02020603050405020304" pitchFamily="18" charset="0"/>
                <a:cs typeface="Times New Roman" panose="02020603050405020304" pitchFamily="18" charset="0"/>
              </a:rPr>
              <a:t>An effective portfolio manager should be adept at working with portfolio stakeholders to maximize portfolio and organizational performance. A portfolio manager should communicate frequently with stakeholders using modes and techniques appropriate for the context. The portfolio manager should facilitate communications among stakeholders to negotiate agreements, resolve conflict, and make timely and agile portfolio decisions.</a:t>
            </a:r>
          </a:p>
          <a:p>
            <a:pPr marL="285750" indent="-285750" algn="l">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Leadership and management skills. </a:t>
            </a:r>
            <a:r>
              <a:rPr lang="en-US" b="0" i="0" u="none" strike="noStrike" baseline="0" dirty="0">
                <a:latin typeface="Times New Roman" panose="02020603050405020304" pitchFamily="18" charset="0"/>
                <a:cs typeface="Times New Roman" panose="02020603050405020304" pitchFamily="18" charset="0"/>
              </a:rPr>
              <a:t>An effective portfolio manager should have well-developed leadership and management skills and be able to interact with senior executives, management, and other stakeholders. Further, a portfolio manager should be adept at managing people through recruitment and retention, goal setting, performance evaluation, reward and recognition, succession planning, and employee development, and should have highly developed communication skills. Employee development may include mentoring, coaching, motivating, and training of personnel.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80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10296D-5A60-67F7-9886-47DD8386A00B}"/>
              </a:ext>
            </a:extLst>
          </p:cNvPr>
          <p:cNvSpPr>
            <a:spLocks noGrp="1"/>
          </p:cNvSpPr>
          <p:nvPr>
            <p:ph type="sldNum" sz="quarter" idx="12"/>
          </p:nvPr>
        </p:nvSpPr>
        <p:spPr/>
        <p:txBody>
          <a:bodyPr/>
          <a:lstStyle/>
          <a:p>
            <a:fld id="{31FEFF75-79D2-EE46-877B-299D1510E681}" type="slidenum">
              <a:rPr lang="en-US" smtClean="0"/>
              <a:t>19</a:t>
            </a:fld>
            <a:endParaRPr lang="en-US" dirty="0"/>
          </a:p>
        </p:txBody>
      </p:sp>
      <p:sp>
        <p:nvSpPr>
          <p:cNvPr id="5" name="Text Placeholder 4">
            <a:extLst>
              <a:ext uri="{FF2B5EF4-FFF2-40B4-BE49-F238E27FC236}">
                <a16:creationId xmlns:a16="http://schemas.microsoft.com/office/drawing/2014/main" id="{E60001C6-6F6D-2193-3A66-EB85E066B2C6}"/>
              </a:ext>
            </a:extLst>
          </p:cNvPr>
          <p:cNvSpPr>
            <a:spLocks noGrp="1"/>
          </p:cNvSpPr>
          <p:nvPr>
            <p:ph type="body" sz="quarter" idx="14"/>
          </p:nvPr>
        </p:nvSpPr>
        <p:spPr>
          <a:xfrm>
            <a:off x="1367160" y="266330"/>
            <a:ext cx="10582183" cy="6455145"/>
          </a:xfrm>
        </p:spPr>
        <p:txBody>
          <a:bodyPr>
            <a:normAutofit/>
          </a:bodyPr>
          <a:lstStyle/>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Risk management. </a:t>
            </a:r>
            <a:r>
              <a:rPr lang="en-US" sz="1800" b="0" i="0" u="none" strike="noStrike" baseline="0" dirty="0">
                <a:latin typeface="Times New Roman" panose="02020603050405020304" pitchFamily="18" charset="0"/>
                <a:cs typeface="Times New Roman" panose="02020603050405020304" pitchFamily="18" charset="0"/>
              </a:rPr>
              <a:t>An effective portfolio manager should manage risks that are both internal and external </a:t>
            </a:r>
            <a:r>
              <a:rPr lang="en-US" sz="1800" b="0" i="0" u="none" strike="noStrike" baseline="0" dirty="0" err="1">
                <a:latin typeface="Times New Roman" panose="02020603050405020304" pitchFamily="18" charset="0"/>
                <a:cs typeface="Times New Roman" panose="02020603050405020304" pitchFamily="18" charset="0"/>
              </a:rPr>
              <a:t>tothe</a:t>
            </a:r>
            <a:r>
              <a:rPr lang="en-US" sz="1800" b="0" i="0" u="none" strike="noStrike" baseline="0" dirty="0">
                <a:latin typeface="Times New Roman" panose="02020603050405020304" pitchFamily="18" charset="0"/>
                <a:cs typeface="Times New Roman" panose="02020603050405020304" pitchFamily="18" charset="0"/>
              </a:rPr>
              <a:t> organization. For risk evaluation, consideration is given to portfolio dynamics, such as fiscal constraints, cost-benefit, windows of opportunity, portfolio component constraints, changing portfolio environmental conditions (e.g., market change), and stakeholder dynamics. </a:t>
            </a:r>
          </a:p>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Organizational change management. </a:t>
            </a:r>
            <a:r>
              <a:rPr lang="en-US" sz="1800" b="0" i="0" u="none" strike="noStrike" baseline="0" dirty="0">
                <a:latin typeface="Times New Roman" panose="02020603050405020304" pitchFamily="18" charset="0"/>
                <a:cs typeface="Times New Roman" panose="02020603050405020304" pitchFamily="18" charset="0"/>
              </a:rPr>
              <a:t>An effective portfolio manager should manage the impact of changes on the organization. Change readiness is measured at the portfolio, program, and project levels; in each case, the level and range of metrics will be different depending, for example, on the system, the technology, the stakeholders, the deliverables, the expected benefits, etc. Change readiness can be measured by program and project managers, but is better assessed at the portfolio level.</a:t>
            </a:r>
          </a:p>
          <a:p>
            <a:pPr marL="285750" indent="-285750" algn="l">
              <a:buFont typeface="Arial" panose="020B0604020202020204" pitchFamily="34" charset="0"/>
              <a:buChar char="•"/>
            </a:pPr>
            <a:r>
              <a:rPr lang="en-US" sz="1800" b="1" i="0" u="none" strike="noStrike" baseline="0" dirty="0">
                <a:latin typeface="Times New Roman" panose="02020603050405020304" pitchFamily="18" charset="0"/>
                <a:cs typeface="Times New Roman" panose="02020603050405020304" pitchFamily="18" charset="0"/>
              </a:rPr>
              <a:t>Systems thinking. </a:t>
            </a:r>
            <a:r>
              <a:rPr lang="en-US" sz="1800" b="0" i="0" u="none" strike="noStrike" baseline="0" dirty="0">
                <a:latin typeface="Times New Roman" panose="02020603050405020304" pitchFamily="18" charset="0"/>
                <a:cs typeface="Times New Roman" panose="02020603050405020304" pitchFamily="18" charset="0"/>
              </a:rPr>
              <a:t>This approach relates to understanding how different components of the portfolio are interrelated and interdependent of one another. It can connote the ability to think through which portfolio components should be selected to contribute to the organizational strategy as a “top-down” approach. Moreover, systems thinking enhances the capability to visualize the contribution/value added by each of the components to the portfolio’s strategic objectives—a “bottom-up” view. A systems approach may facilitate the proper selection of necessary components to execute the portfolio, aid with proper resource allocation, and ensure that the selected components are aligned toward achieving the business goals of the organization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07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381833" y="353530"/>
            <a:ext cx="10806776" cy="1002552"/>
          </a:xfrm>
        </p:spPr>
        <p:txBody>
          <a:bodyPr/>
          <a:lstStyle/>
          <a:p>
            <a:r>
              <a:rPr lang="fr-FR" sz="3200" cap="none" dirty="0"/>
              <a:t>1. Program Management Performance Domain Définitions </a:t>
            </a:r>
            <a:endParaRPr lang="en-US" sz="3200" cap="none"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pPr marL="285750" indent="-285750" algn="l">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Program Strategy Alignment</a:t>
            </a:r>
            <a:r>
              <a:rPr lang="en-US" sz="1800" b="0" u="none" strike="noStrike" baseline="0" dirty="0">
                <a:latin typeface="Times New Roman" panose="02020603050405020304" pitchFamily="18" charset="0"/>
                <a:cs typeface="Times New Roman" panose="02020603050405020304" pitchFamily="18" charset="0"/>
              </a:rPr>
              <a:t>: Ensures that the program's goals and activities are aligned with the organization's overall strategy and objectives, adapting as necessary to changing circumstances and stakeholder expectations.</a:t>
            </a:r>
          </a:p>
          <a:p>
            <a:pPr marL="285750" indent="-285750" algn="l">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Program Benefits Management</a:t>
            </a:r>
            <a:r>
              <a:rPr lang="en-US" sz="1800" b="0" u="none" strike="noStrike" baseline="0" dirty="0">
                <a:latin typeface="Times New Roman" panose="02020603050405020304" pitchFamily="18" charset="0"/>
                <a:cs typeface="Times New Roman" panose="02020603050405020304" pitchFamily="18" charset="0"/>
              </a:rPr>
              <a:t>: Focuses on identifying, quantifying, and realizing the benefits expected from the program, monitoring their progress, and ensuring that they align with organizational priorities and stakeholder needs.</a:t>
            </a:r>
          </a:p>
          <a:p>
            <a:pPr marL="285750" indent="-285750" algn="l">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Program Stakeholder Engagement</a:t>
            </a:r>
            <a:r>
              <a:rPr lang="en-US" sz="1800" b="0" u="none" strike="noStrike" baseline="0" dirty="0">
                <a:latin typeface="Times New Roman" panose="02020603050405020304" pitchFamily="18" charset="0"/>
                <a:cs typeface="Times New Roman" panose="02020603050405020304" pitchFamily="18" charset="0"/>
              </a:rPr>
              <a:t>: Involves effectively communicating with and engaging stakeholders throughout the program lifecycle, managing their expectations, and addressing their concerns to ensure their support and involvement in achieving program objectives.</a:t>
            </a:r>
          </a:p>
          <a:p>
            <a:pPr marL="285750" indent="-285750" algn="l">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Program Governance</a:t>
            </a:r>
            <a:r>
              <a:rPr lang="en-US" sz="1800" b="0" u="none" strike="noStrike" baseline="0" dirty="0">
                <a:latin typeface="Times New Roman" panose="02020603050405020304" pitchFamily="18" charset="0"/>
                <a:cs typeface="Times New Roman" panose="02020603050405020304" pitchFamily="18" charset="0"/>
              </a:rPr>
              <a:t>: Establishes the framework and processes for decision-making, oversight, and accountability within the program, ensuring compliance with organizational policies, regulations, and standards while balancing the interests of various stakeholders.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D445CCF-C097-C5FC-5C64-E3B003EF9A2F}"/>
              </a:ext>
            </a:extLst>
          </p:cNvPr>
          <p:cNvSpPr>
            <a:spLocks noGrp="1"/>
          </p:cNvSpPr>
          <p:nvPr>
            <p:ph type="sldNum" sz="quarter" idx="12"/>
          </p:nvPr>
        </p:nvSpPr>
        <p:spPr/>
        <p:txBody>
          <a:bodyPr/>
          <a:lstStyle/>
          <a:p>
            <a:fld id="{31FEFF75-79D2-EE46-877B-299D1510E681}" type="slidenum">
              <a:rPr lang="en-US" smtClean="0"/>
              <a:t>2</a:t>
            </a:fld>
            <a:endParaRPr lang="en-US" dirty="0"/>
          </a:p>
        </p:txBody>
      </p:sp>
    </p:spTree>
    <p:extLst>
      <p:ext uri="{BB962C8B-B14F-4D97-AF65-F5344CB8AC3E}">
        <p14:creationId xmlns:p14="http://schemas.microsoft.com/office/powerpoint/2010/main" val="262529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53E63C-A2D1-0E1F-C51F-0D098B40A63F}"/>
              </a:ext>
            </a:extLst>
          </p:cNvPr>
          <p:cNvSpPr>
            <a:spLocks noGrp="1"/>
          </p:cNvSpPr>
          <p:nvPr>
            <p:ph type="sldNum" sz="quarter" idx="12"/>
          </p:nvPr>
        </p:nvSpPr>
        <p:spPr/>
        <p:txBody>
          <a:bodyPr/>
          <a:lstStyle/>
          <a:p>
            <a:fld id="{31FEFF75-79D2-EE46-877B-299D1510E681}" type="slidenum">
              <a:rPr lang="en-US" smtClean="0"/>
              <a:t>20</a:t>
            </a:fld>
            <a:endParaRPr lang="en-US" dirty="0"/>
          </a:p>
        </p:txBody>
      </p:sp>
      <p:sp>
        <p:nvSpPr>
          <p:cNvPr id="4" name="Title 3">
            <a:extLst>
              <a:ext uri="{FF2B5EF4-FFF2-40B4-BE49-F238E27FC236}">
                <a16:creationId xmlns:a16="http://schemas.microsoft.com/office/drawing/2014/main" id="{3EA1D815-33C5-88F0-25C3-5E05AFC4700F}"/>
              </a:ext>
            </a:extLst>
          </p:cNvPr>
          <p:cNvSpPr>
            <a:spLocks noGrp="1"/>
          </p:cNvSpPr>
          <p:nvPr>
            <p:ph type="ctrTitle"/>
          </p:nvPr>
        </p:nvSpPr>
        <p:spPr>
          <a:xfrm>
            <a:off x="1648661" y="339645"/>
            <a:ext cx="8489638" cy="1002552"/>
          </a:xfrm>
        </p:spPr>
        <p:txBody>
          <a:bodyPr/>
          <a:lstStyle/>
          <a:p>
            <a:r>
              <a:rPr lang="en-US" sz="3600" cap="none" dirty="0"/>
              <a:t>13.	Portfolio Foundational Concepts. </a:t>
            </a:r>
          </a:p>
        </p:txBody>
      </p:sp>
      <p:sp>
        <p:nvSpPr>
          <p:cNvPr id="5" name="Text Placeholder 4">
            <a:extLst>
              <a:ext uri="{FF2B5EF4-FFF2-40B4-BE49-F238E27FC236}">
                <a16:creationId xmlns:a16="http://schemas.microsoft.com/office/drawing/2014/main" id="{1697D32F-1A87-1B84-DF45-8520685CF66E}"/>
              </a:ext>
            </a:extLst>
          </p:cNvPr>
          <p:cNvSpPr>
            <a:spLocks noGrp="1"/>
          </p:cNvSpPr>
          <p:nvPr>
            <p:ph type="body" sz="quarter" idx="14"/>
          </p:nvPr>
        </p:nvSpPr>
        <p:spPr>
          <a:xfrm>
            <a:off x="1645581" y="1507066"/>
            <a:ext cx="9904268" cy="4849283"/>
          </a:xfrm>
        </p:spPr>
        <p:txBody>
          <a:bodyPr>
            <a:norm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Portfolio Foundational Concepts refer to the fundamental principles and ideas that underpin portfolio management practices. These concepts provide a framework for understanding how portfolios are structured, managed, and aligned with organizational goals. Some key foundational concepts include: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Strategic Alignment: Portfolios are aligned with the organization's strategic objectives to ensure that the work undertaken contributes to the overall mission and vision.</a:t>
            </a: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Value Maximization: The primary goal of portfolio management is to maximize value for the organization by selecting and prioritizing the right mix of projects, programs, and operations.</a:t>
            </a:r>
          </a:p>
          <a:p>
            <a:pPr marL="742950" lvl="1"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Balancing Risk and Return: Portfolios seek to balance risk and return by managing a diverse mix of investments to achieve the desired level of performance while mitigating potential risks.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89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53E63C-A2D1-0E1F-C51F-0D098B40A63F}"/>
              </a:ext>
            </a:extLst>
          </p:cNvPr>
          <p:cNvSpPr>
            <a:spLocks noGrp="1"/>
          </p:cNvSpPr>
          <p:nvPr>
            <p:ph type="sldNum" sz="quarter" idx="12"/>
          </p:nvPr>
        </p:nvSpPr>
        <p:spPr/>
        <p:txBody>
          <a:bodyPr/>
          <a:lstStyle/>
          <a:p>
            <a:fld id="{31FEFF75-79D2-EE46-877B-299D1510E681}" type="slidenum">
              <a:rPr lang="en-US" smtClean="0"/>
              <a:t>21</a:t>
            </a:fld>
            <a:endParaRPr lang="en-US" dirty="0"/>
          </a:p>
        </p:txBody>
      </p:sp>
      <p:sp>
        <p:nvSpPr>
          <p:cNvPr id="4" name="Title 3">
            <a:extLst>
              <a:ext uri="{FF2B5EF4-FFF2-40B4-BE49-F238E27FC236}">
                <a16:creationId xmlns:a16="http://schemas.microsoft.com/office/drawing/2014/main" id="{3EA1D815-33C5-88F0-25C3-5E05AFC4700F}"/>
              </a:ext>
            </a:extLst>
          </p:cNvPr>
          <p:cNvSpPr>
            <a:spLocks noGrp="1"/>
          </p:cNvSpPr>
          <p:nvPr>
            <p:ph type="ctrTitle"/>
          </p:nvPr>
        </p:nvSpPr>
        <p:spPr>
          <a:xfrm>
            <a:off x="1648661" y="339645"/>
            <a:ext cx="8489638" cy="1002552"/>
          </a:xfrm>
        </p:spPr>
        <p:txBody>
          <a:bodyPr/>
          <a:lstStyle/>
          <a:p>
            <a:r>
              <a:rPr lang="en-US" sz="2800" cap="none" dirty="0"/>
              <a:t>Cont..</a:t>
            </a:r>
          </a:p>
        </p:txBody>
      </p:sp>
      <p:sp>
        <p:nvSpPr>
          <p:cNvPr id="5" name="Text Placeholder 4">
            <a:extLst>
              <a:ext uri="{FF2B5EF4-FFF2-40B4-BE49-F238E27FC236}">
                <a16:creationId xmlns:a16="http://schemas.microsoft.com/office/drawing/2014/main" id="{1697D32F-1A87-1B84-DF45-8520685CF66E}"/>
              </a:ext>
            </a:extLst>
          </p:cNvPr>
          <p:cNvSpPr>
            <a:spLocks noGrp="1"/>
          </p:cNvSpPr>
          <p:nvPr>
            <p:ph type="body" sz="quarter" idx="14"/>
          </p:nvPr>
        </p:nvSpPr>
        <p:spPr>
          <a:xfrm>
            <a:off x="1645581" y="1507066"/>
            <a:ext cx="9904268" cy="4849283"/>
          </a:xfrm>
        </p:spPr>
        <p:txBody>
          <a:bodyPr>
            <a:norm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Resource Optimization: Portfolios allocate resources effectively and efficiently to ensure that projects and programs receive the necessary support to deliver value.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Governance: Governance structures are established to provide oversight, decision-making authority, and accountability for portfolio management activities.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Continuous Improvement: Portfolio management practices are continuously evaluated and improved to adapt to changing organizational needs and market conditions.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Stakeholder Engagement: Stakeholders, including executives, sponsors, and team members, are actively engaged throughout the portfolio lifecycle to ensure alignment and support for portfolio objectives.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foundational concepts serve as guiding principles for portfolio managers as they navigate the complexities of managing a portfolio of initiatives to achieve organizational success.</a:t>
            </a:r>
          </a:p>
        </p:txBody>
      </p:sp>
    </p:spTree>
    <p:extLst>
      <p:ext uri="{BB962C8B-B14F-4D97-AF65-F5344CB8AC3E}">
        <p14:creationId xmlns:p14="http://schemas.microsoft.com/office/powerpoint/2010/main" val="423679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AB9583-38D2-9C87-4E7F-167029AE1D02}"/>
              </a:ext>
            </a:extLst>
          </p:cNvPr>
          <p:cNvSpPr>
            <a:spLocks noGrp="1"/>
          </p:cNvSpPr>
          <p:nvPr>
            <p:ph type="sldNum" sz="quarter" idx="12"/>
          </p:nvPr>
        </p:nvSpPr>
        <p:spPr/>
        <p:txBody>
          <a:bodyPr/>
          <a:lstStyle/>
          <a:p>
            <a:fld id="{31FEFF75-79D2-EE46-877B-299D1510E681}" type="slidenum">
              <a:rPr lang="en-US" smtClean="0"/>
              <a:t>3</a:t>
            </a:fld>
            <a:endParaRPr lang="en-US" dirty="0"/>
          </a:p>
        </p:txBody>
      </p:sp>
      <p:sp>
        <p:nvSpPr>
          <p:cNvPr id="3" name="Title 2">
            <a:extLst>
              <a:ext uri="{FF2B5EF4-FFF2-40B4-BE49-F238E27FC236}">
                <a16:creationId xmlns:a16="http://schemas.microsoft.com/office/drawing/2014/main" id="{8497C9E7-01BC-4AF1-98B2-ED42A9D6E9D6}"/>
              </a:ext>
            </a:extLst>
          </p:cNvPr>
          <p:cNvSpPr>
            <a:spLocks noGrp="1"/>
          </p:cNvSpPr>
          <p:nvPr>
            <p:ph type="ctrTitle"/>
          </p:nvPr>
        </p:nvSpPr>
        <p:spPr>
          <a:xfrm>
            <a:off x="1627321" y="339645"/>
            <a:ext cx="10134369" cy="1002552"/>
          </a:xfrm>
        </p:spPr>
        <p:txBody>
          <a:bodyPr/>
          <a:lstStyle/>
          <a:p>
            <a:r>
              <a:rPr lang="en-US" sz="1800" i="0" u="none" strike="noStrike" cap="none" baseline="0" dirty="0">
                <a:latin typeface="Times New Roman" panose="02020603050405020304" pitchFamily="18" charset="0"/>
                <a:cs typeface="Times New Roman" panose="02020603050405020304" pitchFamily="18" charset="0"/>
              </a:rPr>
              <a:t>Program Management Performance Domains</a:t>
            </a:r>
            <a:endParaRPr lang="en-US" cap="none"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D5836B6-4964-CFDB-D7FF-83DC48D4A4B0}"/>
              </a:ext>
            </a:extLst>
          </p:cNvPr>
          <p:cNvSpPr>
            <a:spLocks noGrp="1"/>
          </p:cNvSpPr>
          <p:nvPr>
            <p:ph type="body" sz="quarter" idx="14"/>
          </p:nvPr>
        </p:nvSpPr>
        <p:spPr>
          <a:xfrm>
            <a:off x="1627322" y="1507066"/>
            <a:ext cx="5017357" cy="4849283"/>
          </a:xfrm>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Program managers actively carry out work within multiple Program Management Performance Domains during all program management phases.</a:t>
            </a:r>
          </a:p>
          <a:p>
            <a:pPr algn="l"/>
            <a:r>
              <a:rPr lang="en-US" sz="1800" b="0" i="0" u="none" strike="noStrike" baseline="0" dirty="0">
                <a:latin typeface="Times New Roman" panose="02020603050405020304" pitchFamily="18" charset="0"/>
                <a:cs typeface="Times New Roman" panose="02020603050405020304" pitchFamily="18" charset="0"/>
              </a:rPr>
              <a:t>The Program Management Performance Domains are shown in Figure 2-1: Program Strategy Alignment, Program Benefits Management, Program Stakeholder Engagement, Program Governance, and Program Life Cycle Management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D01587-C539-CCC3-488A-E7E5597BFAF5}"/>
              </a:ext>
            </a:extLst>
          </p:cNvPr>
          <p:cNvPicPr>
            <a:picLocks noChangeAspect="1"/>
          </p:cNvPicPr>
          <p:nvPr/>
        </p:nvPicPr>
        <p:blipFill>
          <a:blip r:embed="rId2"/>
          <a:stretch>
            <a:fillRect/>
          </a:stretch>
        </p:blipFill>
        <p:spPr>
          <a:xfrm>
            <a:off x="6816839" y="1342197"/>
            <a:ext cx="4772691" cy="4925112"/>
          </a:xfrm>
          <a:prstGeom prst="rect">
            <a:avLst/>
          </a:prstGeom>
        </p:spPr>
      </p:pic>
    </p:spTree>
    <p:extLst>
      <p:ext uri="{BB962C8B-B14F-4D97-AF65-F5344CB8AC3E}">
        <p14:creationId xmlns:p14="http://schemas.microsoft.com/office/powerpoint/2010/main" val="100228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87264" y="341314"/>
            <a:ext cx="10625348" cy="1002552"/>
          </a:xfrm>
        </p:spPr>
        <p:txBody>
          <a:bodyPr/>
          <a:lstStyle/>
          <a:p>
            <a:r>
              <a:rPr lang="fr-FR" sz="3200" cap="none" dirty="0"/>
              <a:t>2.  Program Management Performance Domain Interactions </a:t>
            </a:r>
            <a:endParaRPr lang="en-US" sz="3200" cap="none" dirty="0"/>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287264" y="1531936"/>
            <a:ext cx="10134371" cy="4849283"/>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As introduced previously and depicted in Figure 2-1, all five Program Management Performance Domains interact with each other throughout the course of the program. How much interaction there will be and when it should occur will depend upon the program and its components. The amount of interaction for any given program is as varied as the number of programs that exist. When organizations pursue similar programs, the interactions among the performance domains are similar and often repetitive. All five domains interact with each other with varying degrees of intensity.</a:t>
            </a:r>
          </a:p>
          <a:p>
            <a:pPr algn="l"/>
            <a:r>
              <a:rPr lang="en-US" sz="1800" b="0" i="0" u="none" strike="noStrike" baseline="0" dirty="0">
                <a:latin typeface="Times New Roman" panose="02020603050405020304" pitchFamily="18" charset="0"/>
                <a:cs typeface="Times New Roman" panose="02020603050405020304" pitchFamily="18" charset="0"/>
              </a:rPr>
              <a:t>These domains are the areas in which program managers will spend their time while implementing the program. The five domains reflect the higher-level business functions that are essential aspects of the program manager’s role regardless of the size of the organization, industry or business focus, and/or geographic location.</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973B213-428C-1B34-2E66-960B53E2C5FB}"/>
              </a:ext>
            </a:extLst>
          </p:cNvPr>
          <p:cNvSpPr>
            <a:spLocks noGrp="1"/>
          </p:cNvSpPr>
          <p:nvPr>
            <p:ph type="sldNum" sz="quarter" idx="12"/>
          </p:nvPr>
        </p:nvSpPr>
        <p:spPr/>
        <p:txBody>
          <a:bodyPr/>
          <a:lstStyle/>
          <a:p>
            <a:fld id="{31FEFF75-79D2-EE46-877B-299D1510E681}" type="slidenum">
              <a:rPr lang="en-US" smtClean="0"/>
              <a:t>4</a:t>
            </a:fld>
            <a:endParaRPr lang="en-US" dirty="0"/>
          </a:p>
        </p:txBody>
      </p:sp>
    </p:spTree>
    <p:extLst>
      <p:ext uri="{BB962C8B-B14F-4D97-AF65-F5344CB8AC3E}">
        <p14:creationId xmlns:p14="http://schemas.microsoft.com/office/powerpoint/2010/main" val="338492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87264" y="341314"/>
            <a:ext cx="10625348" cy="1002552"/>
          </a:xfrm>
        </p:spPr>
        <p:txBody>
          <a:bodyPr/>
          <a:lstStyle/>
          <a:p>
            <a:r>
              <a:rPr lang="en-US" sz="3200" cap="none" dirty="0"/>
              <a:t>6.	Portfolio and Program Distinctions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287264" y="1425466"/>
            <a:ext cx="10750856" cy="5296009"/>
          </a:xfrm>
        </p:spPr>
        <p:txBody>
          <a:bodyPr>
            <a:normAutofit/>
          </a:bodyPr>
          <a:lstStyle/>
          <a:p>
            <a:pPr algn="l"/>
            <a:r>
              <a:rPr lang="en-US" sz="1800" u="none" strike="noStrike" baseline="0" dirty="0">
                <a:latin typeface="Times New Roman" panose="02020603050405020304" pitchFamily="18" charset="0"/>
                <a:cs typeface="Times New Roman" panose="02020603050405020304" pitchFamily="18" charset="0"/>
              </a:rPr>
              <a:t>Programs, unlike portfolios, consist of interrelated projects and activities managed collectively to achieve benefits beyond individual management, highlighting the importance of relatedness and time as key differentiators.</a:t>
            </a:r>
          </a:p>
          <a:p>
            <a:pPr algn="l"/>
            <a:endParaRPr lang="en-US" sz="1800" u="none" strike="noStrike" baseline="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Relatedness</a:t>
            </a:r>
            <a:r>
              <a:rPr lang="en-US" sz="1800" u="none" strike="noStrike" baseline="0" dirty="0">
                <a:latin typeface="Times New Roman" panose="02020603050405020304" pitchFamily="18" charset="0"/>
                <a:cs typeface="Times New Roman" panose="02020603050405020304" pitchFamily="18" charset="0"/>
              </a:rPr>
              <a:t>: Programs are characterized by interdependent work components where achieving full benefits depends on delivering all included elements. In contrast, portfolios may include diverse initiatives that are not necessarily related, grouped together for ease of management based on various criteria chosen by the portfolio owner.</a:t>
            </a:r>
          </a:p>
          <a:p>
            <a:pPr marL="742950" lvl="1" indent="-285750">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Time</a:t>
            </a:r>
            <a:r>
              <a:rPr lang="en-US" sz="1800" u="none" strike="noStrike" baseline="0" dirty="0">
                <a:latin typeface="Times New Roman" panose="02020603050405020304" pitchFamily="18" charset="0"/>
                <a:cs typeface="Times New Roman" panose="02020603050405020304" pitchFamily="18" charset="0"/>
              </a:rPr>
              <a:t>: Programs, like projects, have a defined start, endpoint, and planned outcomes achieved during their duration. They are temporary endeavors with a time-bound scope. Portfolios, however, are ongoing collections of initiatives, not constrained by specific end dates, and their components may continue for years or even decades, subject to periodic review and adjustment based on organizational strategy and business cycle.</a:t>
            </a:r>
          </a:p>
          <a:p>
            <a:pPr marL="742950" lvl="1" indent="-285750">
              <a:buFont typeface="Wingdings" panose="05000000000000000000" pitchFamily="2" charset="2"/>
              <a:buChar char="Ø"/>
            </a:pPr>
            <a:r>
              <a:rPr lang="en-US" sz="1800" b="1" u="none" strike="noStrike" baseline="0" dirty="0">
                <a:latin typeface="Times New Roman" panose="02020603050405020304" pitchFamily="18" charset="0"/>
                <a:cs typeface="Times New Roman" panose="02020603050405020304" pitchFamily="18" charset="0"/>
              </a:rPr>
              <a:t>Summarization</a:t>
            </a:r>
            <a:r>
              <a:rPr lang="en-US" sz="1800" u="none" strike="noStrike" baseline="0" dirty="0">
                <a:latin typeface="Times New Roman" panose="02020603050405020304" pitchFamily="18" charset="0"/>
                <a:cs typeface="Times New Roman" panose="02020603050405020304" pitchFamily="18" charset="0"/>
              </a:rPr>
              <a:t>: Programs incorporate related work and have defined timeframes, focusing on achieving specific outcomes. Portfolios, on the other hand, accommodate diverse initiatives managed continuously, aligning with organizational objectives without the necessity for interdependence among their components.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973B213-428C-1B34-2E66-960B53E2C5FB}"/>
              </a:ext>
            </a:extLst>
          </p:cNvPr>
          <p:cNvSpPr>
            <a:spLocks noGrp="1"/>
          </p:cNvSpPr>
          <p:nvPr>
            <p:ph type="sldNum" sz="quarter" idx="12"/>
          </p:nvPr>
        </p:nvSpPr>
        <p:spPr/>
        <p:txBody>
          <a:bodyPr/>
          <a:lstStyle/>
          <a:p>
            <a:fld id="{31FEFF75-79D2-EE46-877B-299D1510E681}" type="slidenum">
              <a:rPr lang="en-US" smtClean="0"/>
              <a:t>5</a:t>
            </a:fld>
            <a:endParaRPr lang="en-US" dirty="0"/>
          </a:p>
        </p:txBody>
      </p:sp>
    </p:spTree>
    <p:extLst>
      <p:ext uri="{BB962C8B-B14F-4D97-AF65-F5344CB8AC3E}">
        <p14:creationId xmlns:p14="http://schemas.microsoft.com/office/powerpoint/2010/main" val="42874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87264" y="341314"/>
            <a:ext cx="10625348" cy="1002552"/>
          </a:xfrm>
        </p:spPr>
        <p:txBody>
          <a:bodyPr/>
          <a:lstStyle/>
          <a:p>
            <a:r>
              <a:rPr lang="en-US" sz="2400" cap="none" dirty="0"/>
              <a:t>Cont..</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287264" y="1425466"/>
            <a:ext cx="10750856" cy="5296009"/>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To summarize, programs differ from portfolios in two important ways. Programs include work (projects, subsidiary programs, and program activities) that are related in some way and collectively contribute to the achievement of the program’s outcomes and intended benefits. </a:t>
            </a:r>
          </a:p>
          <a:p>
            <a:pPr algn="l"/>
            <a:r>
              <a:rPr lang="en-US" sz="1800" b="0" i="0" u="none" strike="noStrike" baseline="0" dirty="0">
                <a:latin typeface="Times New Roman" panose="02020603050405020304" pitchFamily="18" charset="0"/>
                <a:cs typeface="Times New Roman" panose="02020603050405020304" pitchFamily="18" charset="0"/>
              </a:rPr>
              <a:t>Programs also include the concept of time and incorporate schedules through which specific milestone achievements are measured. </a:t>
            </a:r>
          </a:p>
          <a:p>
            <a:pPr algn="l"/>
            <a:r>
              <a:rPr lang="en-US" sz="1800" b="0" i="0" u="none" strike="noStrike" baseline="0" dirty="0">
                <a:latin typeface="Times New Roman" panose="02020603050405020304" pitchFamily="18" charset="0"/>
                <a:cs typeface="Times New Roman" panose="02020603050405020304" pitchFamily="18" charset="0"/>
              </a:rPr>
              <a:t>Portfolios do not require the work within the portfolio to be related and are managed in an ongoing fashion as initiatives (programs and projects) are introduced to the portfolio and are subsequently completed. </a:t>
            </a:r>
          </a:p>
          <a:p>
            <a:pPr algn="l"/>
            <a:r>
              <a:rPr lang="en-US" sz="1800" b="0" i="0" u="none" strike="noStrike" baseline="0" dirty="0">
                <a:latin typeface="Times New Roman" panose="02020603050405020304" pitchFamily="18" charset="0"/>
                <a:cs typeface="Times New Roman" panose="02020603050405020304" pitchFamily="18" charset="0"/>
              </a:rPr>
              <a:t>Portfolios provide a means for organizations to effectively manage a collection of investments and work that is important to the achievement of the organization’s strategic objectives.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973B213-428C-1B34-2E66-960B53E2C5FB}"/>
              </a:ext>
            </a:extLst>
          </p:cNvPr>
          <p:cNvSpPr>
            <a:spLocks noGrp="1"/>
          </p:cNvSpPr>
          <p:nvPr>
            <p:ph type="sldNum" sz="quarter" idx="12"/>
          </p:nvPr>
        </p:nvSpPr>
        <p:spPr/>
        <p:txBody>
          <a:bodyPr/>
          <a:lstStyle/>
          <a:p>
            <a:fld id="{31FEFF75-79D2-EE46-877B-299D1510E681}" type="slidenum">
              <a:rPr lang="en-US" smtClean="0"/>
              <a:t>6</a:t>
            </a:fld>
            <a:endParaRPr lang="en-US" dirty="0"/>
          </a:p>
        </p:txBody>
      </p:sp>
    </p:spTree>
    <p:extLst>
      <p:ext uri="{BB962C8B-B14F-4D97-AF65-F5344CB8AC3E}">
        <p14:creationId xmlns:p14="http://schemas.microsoft.com/office/powerpoint/2010/main" val="376089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87264" y="199604"/>
            <a:ext cx="10625348" cy="541826"/>
          </a:xfrm>
        </p:spPr>
        <p:txBody>
          <a:bodyPr/>
          <a:lstStyle/>
          <a:p>
            <a:r>
              <a:rPr lang="en-US" sz="3200" cap="none" dirty="0"/>
              <a:t>7. Program and Project Distinctions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287264" y="844871"/>
            <a:ext cx="10750856" cy="2383054"/>
          </a:xfrm>
        </p:spPr>
        <p:txBody>
          <a:bodyPr>
            <a:normAutofit/>
          </a:bodyPr>
          <a:lstStyle/>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Program management offers organizations a structured approach to oversee interconnected work units, such as projects and subsidiary programs, aiming to yield benefits beyond what individual initiatives can achieve, as outlined in Section 1.</a:t>
            </a:r>
          </a:p>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Programs typically exhibit characteristics like largeness, complexity, and enduring nature, acknowledging and embracing uncertainty within their scope, as distinct from projects.</a:t>
            </a:r>
          </a:p>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This section delves into three key disparities between programs and projects, focusing on their management strategies concerning uncertainty, change, and complexity.</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973B213-428C-1B34-2E66-960B53E2C5FB}"/>
              </a:ext>
            </a:extLst>
          </p:cNvPr>
          <p:cNvSpPr>
            <a:spLocks noGrp="1"/>
          </p:cNvSpPr>
          <p:nvPr>
            <p:ph type="sldNum" sz="quarter" idx="12"/>
          </p:nvPr>
        </p:nvSpPr>
        <p:spPr/>
        <p:txBody>
          <a:bodyPr/>
          <a:lstStyle/>
          <a:p>
            <a:fld id="{31FEFF75-79D2-EE46-877B-299D1510E681}" type="slidenum">
              <a:rPr lang="en-US" smtClean="0"/>
              <a:t>7</a:t>
            </a:fld>
            <a:endParaRPr lang="en-US" dirty="0"/>
          </a:p>
        </p:txBody>
      </p:sp>
      <p:sp>
        <p:nvSpPr>
          <p:cNvPr id="4" name="Title 2">
            <a:extLst>
              <a:ext uri="{FF2B5EF4-FFF2-40B4-BE49-F238E27FC236}">
                <a16:creationId xmlns:a16="http://schemas.microsoft.com/office/drawing/2014/main" id="{50EA792F-EEB4-F134-15C6-971EB1FB5D6F}"/>
              </a:ext>
            </a:extLst>
          </p:cNvPr>
          <p:cNvSpPr txBox="1">
            <a:spLocks/>
          </p:cNvSpPr>
          <p:nvPr/>
        </p:nvSpPr>
        <p:spPr>
          <a:xfrm>
            <a:off x="1287264" y="3365976"/>
            <a:ext cx="10625348" cy="528199"/>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en-US" sz="3200" cap="none" dirty="0"/>
              <a:t>A.  Uncertainty</a:t>
            </a:r>
          </a:p>
        </p:txBody>
      </p:sp>
      <p:sp>
        <p:nvSpPr>
          <p:cNvPr id="5" name="Text Placeholder 6">
            <a:extLst>
              <a:ext uri="{FF2B5EF4-FFF2-40B4-BE49-F238E27FC236}">
                <a16:creationId xmlns:a16="http://schemas.microsoft.com/office/drawing/2014/main" id="{20693FBA-E036-10E1-F54E-95B79B7F2F6C}"/>
              </a:ext>
            </a:extLst>
          </p:cNvPr>
          <p:cNvSpPr txBox="1">
            <a:spLocks/>
          </p:cNvSpPr>
          <p:nvPr/>
        </p:nvSpPr>
        <p:spPr>
          <a:xfrm>
            <a:off x="1287264" y="3973296"/>
            <a:ext cx="10750856" cy="2383054"/>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Uncertainty is an inherent challenge in program management, particularly during the program's inception when outcomes are unclear, as highlighted.</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Both programs and projects operate within environments where outcomes may be unpredictable, with external changes further exacerbating uncertainty levels.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While individual projects may have relatively fixed constraints and clearer expected outputs, programs typically face greater uncertainty due to evolving scopes, budgets, and timelines, necessitating adaptive management approaches to address uncertainties effectively.</a:t>
            </a:r>
            <a:endParaRPr lang="en-US" dirty="0">
              <a:latin typeface="Times New Roman" panose="02020603050405020304" pitchFamily="18" charset="0"/>
              <a:cs typeface="Times New Roman" panose="02020603050405020304" pitchFamily="18" charset="0"/>
            </a:endParaRPr>
          </a:p>
        </p:txBody>
      </p:sp>
      <p:sp>
        <p:nvSpPr>
          <p:cNvPr id="6" name="Slide Number Placeholder 1">
            <a:extLst>
              <a:ext uri="{FF2B5EF4-FFF2-40B4-BE49-F238E27FC236}">
                <a16:creationId xmlns:a16="http://schemas.microsoft.com/office/drawing/2014/main" id="{88F40DD7-880C-9D73-FFC3-C6E5DB7340BD}"/>
              </a:ext>
            </a:extLst>
          </p:cNvPr>
          <p:cNvSpPr txBox="1">
            <a:spLocks/>
          </p:cNvSpPr>
          <p:nvPr/>
        </p:nvSpPr>
        <p:spPr>
          <a:xfrm>
            <a:off x="8610600" y="926930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en-US" smtClean="0"/>
              <a:pPr/>
              <a:t>7</a:t>
            </a:fld>
            <a:endParaRPr lang="en-US" dirty="0"/>
          </a:p>
        </p:txBody>
      </p:sp>
    </p:spTree>
    <p:extLst>
      <p:ext uri="{BB962C8B-B14F-4D97-AF65-F5344CB8AC3E}">
        <p14:creationId xmlns:p14="http://schemas.microsoft.com/office/powerpoint/2010/main" val="1676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287264" y="199604"/>
            <a:ext cx="10625348" cy="541826"/>
          </a:xfrm>
        </p:spPr>
        <p:txBody>
          <a:bodyPr/>
          <a:lstStyle/>
          <a:p>
            <a:r>
              <a:rPr lang="en-US" sz="2000" cap="none" dirty="0">
                <a:latin typeface="Times New Roman" panose="02020603050405020304" pitchFamily="18" charset="0"/>
                <a:cs typeface="Times New Roman" panose="02020603050405020304" pitchFamily="18" charset="0"/>
              </a:rPr>
              <a:t>B.</a:t>
            </a:r>
            <a:r>
              <a:rPr lang="en-US" sz="2000" b="0" i="0" u="none" strike="noStrike" cap="none" baseline="0" dirty="0">
                <a:latin typeface="Times New Roman" panose="02020603050405020304" pitchFamily="18" charset="0"/>
                <a:cs typeface="Times New Roman" panose="02020603050405020304" pitchFamily="18" charset="0"/>
              </a:rPr>
              <a:t> Managing Change</a:t>
            </a:r>
            <a:endParaRPr lang="en-US" sz="3600" cap="none"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287264" y="844871"/>
            <a:ext cx="10750856" cy="2383054"/>
          </a:xfrm>
        </p:spPr>
        <p:txBody>
          <a:bodyPr>
            <a:normAutofit fontScale="92500" lnSpcReduction="10000"/>
          </a:bodyPr>
          <a:lstStyle/>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Program managers need to address two categories of change: internal change, which pertains to changes within the program itself, and external change, which involves adapting the organization to leverage program benefits.</a:t>
            </a:r>
          </a:p>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In managing change, programs have an advantage over projects as they can adapt components, cancel or start new ones, and assess whether proposed changes align with strategic objectives and intended benefits.</a:t>
            </a:r>
          </a:p>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Change within projects primarily affects deliverables at a tactical level, while change within programs impacts the delivery of strategic benefits, necessitating a broader understanding of objectives and outcomes.</a:t>
            </a:r>
          </a:p>
          <a:p>
            <a:pPr marL="285750" indent="-285750" algn="l">
              <a:buFont typeface="Wingdings" panose="05000000000000000000" pitchFamily="2" charset="2"/>
              <a:buChar char="Ø"/>
            </a:pPr>
            <a:r>
              <a:rPr lang="en-US" sz="1800" u="none" strike="noStrike" baseline="0" dirty="0">
                <a:latin typeface="Times New Roman" panose="02020603050405020304" pitchFamily="18" charset="0"/>
                <a:cs typeface="Times New Roman" panose="02020603050405020304" pitchFamily="18" charset="0"/>
              </a:rPr>
              <a:t>Program managers employ change management to analyze, control, and implement changes at the program level, ensuring alignment with strategic goals and optimizing benefits delivery.</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973B213-428C-1B34-2E66-960B53E2C5FB}"/>
              </a:ext>
            </a:extLst>
          </p:cNvPr>
          <p:cNvSpPr>
            <a:spLocks noGrp="1"/>
          </p:cNvSpPr>
          <p:nvPr>
            <p:ph type="sldNum" sz="quarter" idx="12"/>
          </p:nvPr>
        </p:nvSpPr>
        <p:spPr/>
        <p:txBody>
          <a:bodyPr/>
          <a:lstStyle/>
          <a:p>
            <a:fld id="{31FEFF75-79D2-EE46-877B-299D1510E681}" type="slidenum">
              <a:rPr lang="en-US" smtClean="0"/>
              <a:t>8</a:t>
            </a:fld>
            <a:endParaRPr lang="en-US" dirty="0"/>
          </a:p>
        </p:txBody>
      </p:sp>
      <p:sp>
        <p:nvSpPr>
          <p:cNvPr id="4" name="Title 2">
            <a:extLst>
              <a:ext uri="{FF2B5EF4-FFF2-40B4-BE49-F238E27FC236}">
                <a16:creationId xmlns:a16="http://schemas.microsoft.com/office/drawing/2014/main" id="{50EA792F-EEB4-F134-15C6-971EB1FB5D6F}"/>
              </a:ext>
            </a:extLst>
          </p:cNvPr>
          <p:cNvSpPr txBox="1">
            <a:spLocks/>
          </p:cNvSpPr>
          <p:nvPr/>
        </p:nvSpPr>
        <p:spPr>
          <a:xfrm>
            <a:off x="1287264" y="3365976"/>
            <a:ext cx="10625348" cy="528199"/>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en-US" sz="2800" b="1" cap="none" dirty="0"/>
              <a:t>C. Complexity</a:t>
            </a:r>
          </a:p>
        </p:txBody>
      </p:sp>
      <p:sp>
        <p:nvSpPr>
          <p:cNvPr id="5" name="Text Placeholder 6">
            <a:extLst>
              <a:ext uri="{FF2B5EF4-FFF2-40B4-BE49-F238E27FC236}">
                <a16:creationId xmlns:a16="http://schemas.microsoft.com/office/drawing/2014/main" id="{20693FBA-E036-10E1-F54E-95B79B7F2F6C}"/>
              </a:ext>
            </a:extLst>
          </p:cNvPr>
          <p:cNvSpPr txBox="1">
            <a:spLocks/>
          </p:cNvSpPr>
          <p:nvPr/>
        </p:nvSpPr>
        <p:spPr>
          <a:xfrm>
            <a:off x="1287264" y="3973296"/>
            <a:ext cx="10750856" cy="2383054"/>
          </a:xfrm>
          <a:prstGeom prst="rect">
            <a:avLst/>
          </a:prstGeom>
        </p:spPr>
        <p:txBody>
          <a:bodyPr vert="horz" lIns="0" tIns="45720" rIns="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Program complexity arises from governance structures, stakeholder dynamics, definition challenges, and benefits delivery intricacies, all impacting effective program management.</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Stakeholder complexity involves managing diverse needs and influences, navigating conflicts, and aligning stakeholder expectations throughout the program lifecycle.</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Interdependency complexity requires managing relationships among program components, projects, and external entities to ensure alignment and achievement of intended benefits.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Resource and scope complexities involve challenges related to resource availability, capability, funding, and scope definition, necessitating careful management to support program objectives.</a:t>
            </a:r>
            <a:endParaRPr lang="en-US" dirty="0">
              <a:latin typeface="Times New Roman" panose="02020603050405020304" pitchFamily="18" charset="0"/>
              <a:cs typeface="Times New Roman" panose="02020603050405020304" pitchFamily="18" charset="0"/>
            </a:endParaRPr>
          </a:p>
        </p:txBody>
      </p:sp>
      <p:sp>
        <p:nvSpPr>
          <p:cNvPr id="6" name="Slide Number Placeholder 1">
            <a:extLst>
              <a:ext uri="{FF2B5EF4-FFF2-40B4-BE49-F238E27FC236}">
                <a16:creationId xmlns:a16="http://schemas.microsoft.com/office/drawing/2014/main" id="{88F40DD7-880C-9D73-FFC3-C6E5DB7340BD}"/>
              </a:ext>
            </a:extLst>
          </p:cNvPr>
          <p:cNvSpPr txBox="1">
            <a:spLocks/>
          </p:cNvSpPr>
          <p:nvPr/>
        </p:nvSpPr>
        <p:spPr>
          <a:xfrm>
            <a:off x="8610600" y="926930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FEFF75-79D2-EE46-877B-299D1510E681}" type="slidenum">
              <a:rPr lang="en-US" smtClean="0"/>
              <a:pPr/>
              <a:t>8</a:t>
            </a:fld>
            <a:endParaRPr lang="en-US" dirty="0"/>
          </a:p>
        </p:txBody>
      </p:sp>
    </p:spTree>
    <p:extLst>
      <p:ext uri="{BB962C8B-B14F-4D97-AF65-F5344CB8AC3E}">
        <p14:creationId xmlns:p14="http://schemas.microsoft.com/office/powerpoint/2010/main" val="312644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B970F1-470F-094C-62B9-28103FA57BAC}"/>
              </a:ext>
            </a:extLst>
          </p:cNvPr>
          <p:cNvSpPr>
            <a:spLocks noGrp="1"/>
          </p:cNvSpPr>
          <p:nvPr>
            <p:ph type="sldNum" sz="quarter" idx="12"/>
          </p:nvPr>
        </p:nvSpPr>
        <p:spPr/>
        <p:txBody>
          <a:bodyPr/>
          <a:lstStyle/>
          <a:p>
            <a:fld id="{31FEFF75-79D2-EE46-877B-299D1510E681}" type="slidenum">
              <a:rPr lang="en-US" smtClean="0"/>
              <a:t>9</a:t>
            </a:fld>
            <a:endParaRPr lang="en-US" dirty="0"/>
          </a:p>
        </p:txBody>
      </p:sp>
      <p:sp>
        <p:nvSpPr>
          <p:cNvPr id="3" name="Title 2">
            <a:extLst>
              <a:ext uri="{FF2B5EF4-FFF2-40B4-BE49-F238E27FC236}">
                <a16:creationId xmlns:a16="http://schemas.microsoft.com/office/drawing/2014/main" id="{BB113B1F-3BDA-9CA6-4C06-2C0F07A06A18}"/>
              </a:ext>
            </a:extLst>
          </p:cNvPr>
          <p:cNvSpPr>
            <a:spLocks noGrp="1"/>
          </p:cNvSpPr>
          <p:nvPr>
            <p:ph type="ctrTitle"/>
          </p:nvPr>
        </p:nvSpPr>
        <p:spPr/>
        <p:txBody>
          <a:bodyPr/>
          <a:lstStyle/>
          <a:p>
            <a:r>
              <a:rPr lang="en-US" dirty="0"/>
              <a:t>8. What Is a Portfolio? </a:t>
            </a:r>
          </a:p>
        </p:txBody>
      </p:sp>
      <p:sp>
        <p:nvSpPr>
          <p:cNvPr id="4" name="Text Placeholder 3">
            <a:extLst>
              <a:ext uri="{FF2B5EF4-FFF2-40B4-BE49-F238E27FC236}">
                <a16:creationId xmlns:a16="http://schemas.microsoft.com/office/drawing/2014/main" id="{DDF81811-3B45-8C81-2AFD-A301412AA57D}"/>
              </a:ext>
            </a:extLst>
          </p:cNvPr>
          <p:cNvSpPr>
            <a:spLocks noGrp="1"/>
          </p:cNvSpPr>
          <p:nvPr>
            <p:ph type="body" sz="quarter" idx="14"/>
          </p:nvPr>
        </p:nvSpPr>
        <p:spPr/>
        <p:txBody>
          <a:bodyPr>
            <a:normAutofit fontScale="92500" lnSpcReduction="10000"/>
          </a:bodyPr>
          <a:lstStyle/>
          <a:p>
            <a:pPr algn="l"/>
            <a:r>
              <a:rPr lang="en-US" sz="1800" b="0" i="0" u="none" strike="noStrike" baseline="0" dirty="0">
                <a:latin typeface="Times New Roman" panose="02020603050405020304" pitchFamily="18" charset="0"/>
                <a:cs typeface="Times New Roman" panose="02020603050405020304" pitchFamily="18" charset="0"/>
              </a:rPr>
              <a:t>A portfolio is a collection of projects, programs, subsidiary portfolios, and operations managed as a group to achieve strategic objectives. The portfolio components, such as programs and projects within the portfolio, are quantifiable (e.g., identified, categorized, evaluated, prioritized, authorized). Also, the portfolio components may be related or unrelated, may be independent or interdependent, and may have related or unrelated objectives. Portfolio components compete for a share of some or all of a set of limited resources. The share or proportions of individual components within a portfolio structure can be driven by organizational strategies and capabilities. </a:t>
            </a:r>
          </a:p>
          <a:p>
            <a:pPr algn="l"/>
            <a:r>
              <a:rPr lang="en-US" sz="1800" b="0" i="0" u="none" strike="noStrike" baseline="0" dirty="0">
                <a:latin typeface="Times New Roman" panose="02020603050405020304" pitchFamily="18" charset="0"/>
                <a:cs typeface="Times New Roman" panose="02020603050405020304" pitchFamily="18" charset="0"/>
              </a:rPr>
              <a:t>Therefore, organizations need to examine their unique circumstances and determine how best to optimize and balance the portfolio components. A portfolio exists to achieve organizational and business unit strategies and goals, and may consist of a set of current and future portfolio components. Like programs and projects, portfolios have a life cycle. </a:t>
            </a:r>
          </a:p>
          <a:p>
            <a:pPr algn="l"/>
            <a:r>
              <a:rPr lang="en-US" sz="1800" b="0" i="0" u="none" strike="noStrike" baseline="0" dirty="0">
                <a:latin typeface="Times New Roman" panose="02020603050405020304" pitchFamily="18" charset="0"/>
                <a:cs typeface="Times New Roman" panose="02020603050405020304" pitchFamily="18" charset="0"/>
              </a:rPr>
              <a:t>However, unlike programs and projects, which have a more limited duration, portfolios often have greater longevity and management attention. Given portfolios’ longer term, new components can churn into portfolios and their subsidiary portfolios. Portfolio closure can occur when the portfolio is no longer required, when the intended objectives are achieved, or when the portfolio’s components are decommissioned or moved to another portfolio. </a:t>
            </a:r>
          </a:p>
          <a:p>
            <a:pPr algn="l"/>
            <a:r>
              <a:rPr lang="en-US" sz="1800" b="0" i="0" u="none" strike="noStrike" baseline="0" dirty="0">
                <a:latin typeface="Times New Roman" panose="02020603050405020304" pitchFamily="18" charset="0"/>
                <a:cs typeface="Times New Roman" panose="02020603050405020304" pitchFamily="18" charset="0"/>
              </a:rPr>
              <a:t>Depending on the size and complexity of organizations, portfolios can merge and separate to achieve optimal performance. An organization may have more than one portfolio, each addressing unique or different organizational (business, functional, or other) strategies, goals,  and objectives. Proposed new initiatives that could evolve into programs or projects may be placed into an existing or new portfolio. </a:t>
            </a:r>
          </a:p>
        </p:txBody>
      </p:sp>
    </p:spTree>
    <p:extLst>
      <p:ext uri="{BB962C8B-B14F-4D97-AF65-F5344CB8AC3E}">
        <p14:creationId xmlns:p14="http://schemas.microsoft.com/office/powerpoint/2010/main" val="3461112948"/>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3EFD99871A094D9F94CB35CD4A9114" ma:contentTypeVersion="15" ma:contentTypeDescription="Create a new document." ma:contentTypeScope="" ma:versionID="eff594861593178d9d780fb1cb18a60e">
  <xsd:schema xmlns:xsd="http://www.w3.org/2001/XMLSchema" xmlns:xs="http://www.w3.org/2001/XMLSchema" xmlns:p="http://schemas.microsoft.com/office/2006/metadata/properties" xmlns:ns2="eef9e3d6-6cb7-4c3b-9f5c-a2bb97a8b0f5" xmlns:ns3="89599a9e-33f2-4ff2-a22c-454bbd1bee24" targetNamespace="http://schemas.microsoft.com/office/2006/metadata/properties" ma:root="true" ma:fieldsID="0c656782e6b8b29b6a502eb556ba6149" ns2:_="" ns3:_="">
    <xsd:import namespace="eef9e3d6-6cb7-4c3b-9f5c-a2bb97a8b0f5"/>
    <xsd:import namespace="89599a9e-33f2-4ff2-a22c-454bbd1bee2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Location"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9e3d6-6cb7-4c3b-9f5c-a2bb97a8b0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5" nillable="true" ma:displayName="Location" ma:indexed="true"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599a9e-33f2-4ff2-a22c-454bbd1bee2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e6d1978-30b7-435c-bbb7-5ea78afcc4d3}" ma:internalName="TaxCatchAll" ma:showField="CatchAllData" ma:web="89599a9e-33f2-4ff2-a22c-454bbd1bee24">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ef9e3d6-6cb7-4c3b-9f5c-a2bb97a8b0f5">
      <Terms xmlns="http://schemas.microsoft.com/office/infopath/2007/PartnerControls"/>
    </lcf76f155ced4ddcb4097134ff3c332f>
    <TaxCatchAll xmlns="89599a9e-33f2-4ff2-a22c-454bbd1bee24" xsi:nil="true"/>
  </documentManagement>
</p:properties>
</file>

<file path=customXml/itemProps1.xml><?xml version="1.0" encoding="utf-8"?>
<ds:datastoreItem xmlns:ds="http://schemas.openxmlformats.org/officeDocument/2006/customXml" ds:itemID="{C7804824-BB20-47D4-8052-1911BEE85E81}">
  <ds:schemaRefs>
    <ds:schemaRef ds:uri="http://schemas.microsoft.com/sharepoint/v3/contenttype/forms"/>
  </ds:schemaRefs>
</ds:datastoreItem>
</file>

<file path=customXml/itemProps2.xml><?xml version="1.0" encoding="utf-8"?>
<ds:datastoreItem xmlns:ds="http://schemas.openxmlformats.org/officeDocument/2006/customXml" ds:itemID="{DD608282-196C-42E3-AA00-EAEC297F09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f9e3d6-6cb7-4c3b-9f5c-a2bb97a8b0f5"/>
    <ds:schemaRef ds:uri="89599a9e-33f2-4ff2-a22c-454bbd1bee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B22335-D827-4A4C-BBF7-1EB655072E50}">
  <ds:schemaRefs>
    <ds:schemaRef ds:uri="http://schemas.microsoft.com/office/2006/metadata/properties"/>
    <ds:schemaRef ds:uri="http://www.w3.org/XML/1998/namespace"/>
    <ds:schemaRef ds:uri="89599a9e-33f2-4ff2-a22c-454bbd1bee24"/>
    <ds:schemaRef ds:uri="http://purl.org/dc/elements/1.1/"/>
    <ds:schemaRef ds:uri="eef9e3d6-6cb7-4c3b-9f5c-a2bb97a8b0f5"/>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4281</TotalTime>
  <Words>3413</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Calibri</vt:lpstr>
      <vt:lpstr>Calibri Light</vt:lpstr>
      <vt:lpstr>Sagona ExtraLight</vt:lpstr>
      <vt:lpstr>Speak Pro</vt:lpstr>
      <vt:lpstr>Times New Roman</vt:lpstr>
      <vt:lpstr>Wingdings</vt:lpstr>
      <vt:lpstr>Office Theme</vt:lpstr>
      <vt:lpstr>Program Management Performance Domains The Standard For Portfolio Management </vt:lpstr>
      <vt:lpstr>1. Program Management Performance Domain Définitions </vt:lpstr>
      <vt:lpstr>Program Management Performance Domains</vt:lpstr>
      <vt:lpstr>2.  Program Management Performance Domain Interactions </vt:lpstr>
      <vt:lpstr>6. Portfolio and Program Distinctions </vt:lpstr>
      <vt:lpstr>Cont..</vt:lpstr>
      <vt:lpstr>7. Program and Project Distinctions </vt:lpstr>
      <vt:lpstr>B. Managing Change</vt:lpstr>
      <vt:lpstr>8. What Is a Portfolio? </vt:lpstr>
      <vt:lpstr>Cont..</vt:lpstr>
      <vt:lpstr>View Of Organization Strategy</vt:lpstr>
      <vt:lpstr>9. Relationships Among Portfolios, Programs, Projects, And Operations </vt:lpstr>
      <vt:lpstr>9. Relationships Among Portfolios, Programs, Projects, And Operations </vt:lpstr>
      <vt:lpstr>10. What Is Portfolio Management? </vt:lpstr>
      <vt:lpstr>11. Relationships Among Portfolio Management, Organizational Strategy, Strategic Business Execution, And Organizational Project Management </vt:lpstr>
      <vt:lpstr>11.  Relationships Among Portfolio Management, Organizational Strategy, Strategic Business Execution, And Organizational Project Management </vt:lpstr>
      <vt:lpstr>12. Role Of The Portfolio Manager. </vt:lpstr>
      <vt:lpstr>PowerPoint Presentation</vt:lpstr>
      <vt:lpstr>PowerPoint Presentation</vt:lpstr>
      <vt:lpstr>13. Portfolio Foundational Concepts. </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Dhara Savalia</dc:creator>
  <cp:lastModifiedBy>Dhara Savalia</cp:lastModifiedBy>
  <cp:revision>2</cp:revision>
  <dcterms:created xsi:type="dcterms:W3CDTF">2024-04-05T19:17:50Z</dcterms:created>
  <dcterms:modified xsi:type="dcterms:W3CDTF">2024-04-15T20:24:59Z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0x010100813EFD99871A094D9F94CB35CD4A9114</vt:lpwstr>
  </property>
  <property fmtid="{D5CDD505-2E9C-101B-9397-08002B2CF9AE}" pid="3" name="MediaServiceImageTags">
    <vt:lpwstr/>
  </property>
</Properties>
</file>