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1"/>
  </p:sldMasterIdLst>
  <p:notesMasterIdLst>
    <p:notesMasterId r:id="rId13"/>
  </p:notes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1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9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1048703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8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lIns="0" tIns="0" rIns="0" bIns="0"/>
          <a:lstStyle/>
          <a:p>
            <a:endParaRPr/>
          </a:p>
        </p:txBody>
      </p:sp>
      <p:sp>
        <p:nvSpPr>
          <p:cNvPr id="1048689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0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1048691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104869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9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1048700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altLang="en-GB" sz="2400" dirty="0"/>
              <a:t>D.DINESH KUMAR 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IN" sz="2400" dirty="0"/>
              <a:t>222404327/</a:t>
            </a:r>
            <a:r>
              <a:rPr lang="en-US" altLang="en-GB" sz="2400" dirty="0"/>
              <a:t>NMI id :C251EB3883EBEDCA70D4042D4861AF1C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IN" sz="2400" dirty="0"/>
              <a:t>BSC COMPUTER SCIENCE </a:t>
            </a:r>
            <a:endParaRPr lang="en-US" sz="2400" dirty="0"/>
          </a:p>
          <a:p>
            <a:r>
              <a:rPr lang="en-US" sz="2400" dirty="0"/>
              <a:t>COLLEGE: COLLEGE/ UNIVERSITY</a:t>
            </a:r>
            <a:r>
              <a:rPr lang="en-IN" sz="2400" dirty="0"/>
              <a:t> AGURCHAND MANMULL JAIN COLLEGE/MADRAS UNIVERSITY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1048679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2" name="TextBox 1048711"/>
          <p:cNvSpPr txBox="1"/>
          <p:nvPr/>
        </p:nvSpPr>
        <p:spPr>
          <a:xfrm>
            <a:off x="2895600" y="2514600"/>
            <a:ext cx="4953000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</a:rPr>
              <a:t>Student </a:t>
            </a:r>
            <a:r>
              <a:rPr lang="en-GB" sz="2800" dirty="0" err="1">
                <a:solidFill>
                  <a:srgbClr val="000000"/>
                </a:solidFill>
              </a:rPr>
              <a:t>Name:Dinesh</a:t>
            </a:r>
            <a:r>
              <a:rPr lang="en-GB" sz="2800" dirty="0">
                <a:solidFill>
                  <a:srgbClr val="000000"/>
                </a:solidFill>
              </a:rPr>
              <a:t> </a:t>
            </a:r>
            <a:r>
              <a:rPr lang="en-GB" sz="2800" dirty="0" err="1">
                <a:solidFill>
                  <a:srgbClr val="000000"/>
                </a:solidFill>
              </a:rPr>
              <a:t>kumar.D</a:t>
            </a:r>
            <a:r>
              <a:rPr lang="en-GB" sz="2800" dirty="0">
                <a:solidFill>
                  <a:srgbClr val="000000"/>
                </a:solidFill>
              </a:rPr>
              <a:t>  
Register Number: 222404327 
Department: B.Sc. Computer Science  
College: A.M. Jain College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8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1048685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09" name="TextBox 1048708"/>
          <p:cNvSpPr txBox="1"/>
          <p:nvPr/>
        </p:nvSpPr>
        <p:spPr>
          <a:xfrm>
            <a:off x="4096000" y="3219450"/>
            <a:ext cx="4000000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GB" sz="2800">
              <a:solidFill>
                <a:srgbClr val="000000"/>
              </a:solidFill>
            </a:endParaRPr>
          </a:p>
        </p:txBody>
      </p:sp>
      <p:sp>
        <p:nvSpPr>
          <p:cNvPr id="1048711" name="TextBox 1048710"/>
          <p:cNvSpPr txBox="1"/>
          <p:nvPr/>
        </p:nvSpPr>
        <p:spPr>
          <a:xfrm>
            <a:off x="4096000" y="3219450"/>
            <a:ext cx="4000000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GB" sz="2800">
              <a:solidFill>
                <a:srgbClr val="000000"/>
              </a:solidFill>
            </a:endParaRPr>
          </a:p>
        </p:txBody>
      </p:sp>
      <p:sp>
        <p:nvSpPr>
          <p:cNvPr id="1048714" name="TextBox 1048713"/>
          <p:cNvSpPr txBox="1"/>
          <p:nvPr/>
        </p:nvSpPr>
        <p:spPr>
          <a:xfrm>
            <a:off x="4096000" y="3219450"/>
            <a:ext cx="4000000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GB" sz="2800">
              <a:solidFill>
                <a:srgbClr val="000000"/>
              </a:solidFill>
            </a:endParaRPr>
          </a:p>
        </p:txBody>
      </p:sp>
      <p:sp>
        <p:nvSpPr>
          <p:cNvPr id="1048717" name="TextBox 1048716"/>
          <p:cNvSpPr txBox="1"/>
          <p:nvPr/>
        </p:nvSpPr>
        <p:spPr>
          <a:xfrm>
            <a:off x="2914715" y="2545079"/>
            <a:ext cx="3900422" cy="1767840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GB" sz="2800" dirty="0">
                <a:solidFill>
                  <a:srgbClr val="000000"/>
                </a:solidFill>
              </a:rPr>
              <a:t>This project help me understand the HTML and how pages are structured </a:t>
            </a:r>
            <a:endParaRPr lang="en-GB" sz="2800" dirty="0">
              <a:solidFill>
                <a:srgbClr val="000000"/>
              </a:solidFill>
            </a:endParaRPr>
          </a:p>
        </p:txBody>
      </p:sp>
      <p:sp>
        <p:nvSpPr>
          <p:cNvPr id="1048718" name="TextBox 1048717"/>
          <p:cNvSpPr txBox="1"/>
          <p:nvPr/>
        </p:nvSpPr>
        <p:spPr>
          <a:xfrm>
            <a:off x="4337904" y="2918459"/>
            <a:ext cx="4106192" cy="510540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800">
              <a:solidFill>
                <a:srgbClr val="000000"/>
              </a:solidFill>
            </a:endParaRPr>
          </a:p>
        </p:txBody>
      </p:sp>
      <p:sp>
        <p:nvSpPr>
          <p:cNvPr id="1048719" name="TextBox 1048718"/>
          <p:cNvSpPr txBox="1"/>
          <p:nvPr/>
        </p:nvSpPr>
        <p:spPr>
          <a:xfrm>
            <a:off x="4096000" y="3219450"/>
            <a:ext cx="4000000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GB" sz="2800">
              <a:solidFill>
                <a:srgbClr val="000000"/>
              </a:solidFill>
            </a:endParaRPr>
          </a:p>
        </p:txBody>
      </p:sp>
      <p:sp>
        <p:nvSpPr>
          <p:cNvPr id="1048720" name="TextBox 1048719"/>
          <p:cNvSpPr txBox="1"/>
          <p:nvPr/>
        </p:nvSpPr>
        <p:spPr>
          <a:xfrm>
            <a:off x="4096000" y="3219450"/>
            <a:ext cx="4000000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GB" sz="28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1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0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25" name="TextBox 22"/>
          <p:cNvSpPr txBox="1"/>
          <p:nvPr/>
        </p:nvSpPr>
        <p:spPr>
          <a:xfrm>
            <a:off x="1348538" y="2124142"/>
            <a:ext cx="4747462" cy="891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Project Title: Personal Information Webpage using </a:t>
            </a:r>
            <a:r>
              <a:rPr lang="en-US" b="1" dirty="0" err="1"/>
              <a:t>HTMLStudent</a:t>
            </a:r>
            <a:r>
              <a:rPr lang="en-US" b="1" dirty="0"/>
              <a:t> Name, </a:t>
            </a:r>
            <a:r>
              <a:rPr lang="en-US" b="1" dirty="0" err="1"/>
              <a:t>Reg</a:t>
            </a:r>
            <a:r>
              <a:rPr lang="en-US" b="1" dirty="0"/>
              <a:t> No, </a:t>
            </a:r>
            <a:r>
              <a:rPr lang="en-US" b="1" dirty="0" err="1"/>
              <a:t>Dept</a:t>
            </a:r>
            <a:r>
              <a:rPr lang="en-US" b="1" dirty="0"/>
              <a:t>, College details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701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48" name="TextBox 12"/>
          <p:cNvSpPr txBox="1"/>
          <p:nvPr/>
        </p:nvSpPr>
        <p:spPr>
          <a:xfrm>
            <a:off x="834072" y="1857375"/>
            <a:ext cx="77720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“To design a simple HTML webpage that displays personal information in a structured format using only basic HTML tags.”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54" name="TextBox 10"/>
          <p:cNvSpPr txBox="1"/>
          <p:nvPr/>
        </p:nvSpPr>
        <p:spPr>
          <a:xfrm>
            <a:off x="1622309" y="2019300"/>
            <a:ext cx="7035916" cy="891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“This project is a digital portfolio webpage. It contains sections such as About Me, Education, Skills, and Contact Info. The aim is to demonstrate HTML fundamentals.”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60" name="TextBox 8"/>
          <p:cNvSpPr txBox="1"/>
          <p:nvPr/>
        </p:nvSpPr>
        <p:spPr>
          <a:xfrm>
            <a:off x="2152879" y="2738310"/>
            <a:ext cx="2181225" cy="891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StudentsTeachers</a:t>
            </a:r>
            <a:r>
              <a:rPr lang="en-US" b="1" dirty="0"/>
              <a:t> / </a:t>
            </a:r>
            <a:r>
              <a:rPr lang="en-US" b="1" dirty="0" err="1"/>
              <a:t>FacultyRecruiters</a:t>
            </a:r>
            <a:r>
              <a:rPr lang="en-US" b="1" dirty="0"/>
              <a:t> / Companies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4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5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66" name="TextBox 9"/>
          <p:cNvSpPr txBox="1"/>
          <p:nvPr/>
        </p:nvSpPr>
        <p:spPr>
          <a:xfrm>
            <a:off x="3922593" y="2859803"/>
            <a:ext cx="3646037" cy="891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HTML5Text Editor (Notepad / VS Code)Web Browser (Chrome / Edge)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6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04867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07" name="TextBox 1048706"/>
          <p:cNvSpPr txBox="1"/>
          <p:nvPr/>
        </p:nvSpPr>
        <p:spPr>
          <a:xfrm>
            <a:off x="4096000" y="3219450"/>
            <a:ext cx="4000000" cy="17678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en-GB" sz="2800">
                <a:solidFill>
                  <a:srgbClr val="000000"/>
                </a:solidFill>
              </a:rPr>
              <a:t>To prove that can be layout of name reg no college details and department </a:t>
            </a:r>
            <a:endParaRPr lang="en-GB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1048673" name="TextBox 3"/>
          <p:cNvSpPr txBox="1"/>
          <p:nvPr/>
        </p:nvSpPr>
        <p:spPr>
          <a:xfrm>
            <a:off x="1827578" y="1779048"/>
            <a:ext cx="6100074" cy="891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Basic HTML tags: &lt;html&gt;, &lt;head&gt;, &lt;body&gt;, &lt;h1&gt;, &lt;p&gt;, &lt;</a:t>
            </a:r>
            <a:r>
              <a:rPr lang="en-US" b="1" dirty="0" err="1"/>
              <a:t>img</a:t>
            </a:r>
            <a:r>
              <a:rPr lang="en-US" b="1" dirty="0"/>
              <a:t>&gt;, &lt;table&gt;, &lt;a&gt;Displays personal info in </a:t>
            </a:r>
            <a:r>
              <a:rPr lang="en-US" b="1" dirty="0" err="1"/>
              <a:t>sectionsClickable</a:t>
            </a:r>
            <a:r>
              <a:rPr lang="en-US" b="1" dirty="0"/>
              <a:t> email/phone </a:t>
            </a:r>
            <a:r>
              <a:rPr lang="en-US" b="1" dirty="0" err="1"/>
              <a:t>linkEasy</a:t>
            </a:r>
            <a:r>
              <a:rPr lang="en-US" b="1" dirty="0"/>
              <a:t> to view in any browser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296</Words>
  <Application>Microsoft Office PowerPoint</Application>
  <PresentationFormat>Widescreen</PresentationFormat>
  <Paragraphs>48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2</cp:revision>
  <dcterms:created xsi:type="dcterms:W3CDTF">2024-03-29T04:07:22Z</dcterms:created>
  <dcterms:modified xsi:type="dcterms:W3CDTF">2025-09-19T04:51:42Z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6ab8e5f15d4e4e08aa9c10c3dcf1ef0d</vt:lpwstr>
  </property>
</Properties>
</file>