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EC2D7AA-BA7A-4568-915B-C74E3E9CCA2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Switch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003320" y="912960"/>
            <a:ext cx="8113320" cy="439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Switch 2n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44" name="Table 2"/>
          <p:cNvGraphicFramePr/>
          <p:nvPr/>
        </p:nvGraphicFramePr>
        <p:xfrm>
          <a:off x="504000" y="1326600"/>
          <a:ext cx="9071280" cy="692280"/>
        </p:xfrm>
        <a:graphic>
          <a:graphicData uri="http://schemas.openxmlformats.org/drawingml/2006/table">
            <a:tbl>
              <a:tblPr/>
              <a:tblGrid>
                <a:gridCol w="1814040"/>
                <a:gridCol w="1814040"/>
                <a:gridCol w="1814040"/>
                <a:gridCol w="1814040"/>
                <a:gridCol w="1815480"/>
              </a:tblGrid>
              <a:tr h="34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666720" y="1038240"/>
            <a:ext cx="9178200" cy="438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2bit DAC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424080" y="1326600"/>
            <a:ext cx="8444520" cy="380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3 bit DAC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471960" y="1096560"/>
            <a:ext cx="8596800" cy="437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4 bit DAC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20040" y="1510200"/>
            <a:ext cx="8788680" cy="402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2023-05-08T17:14:44Z</dcterms:created>
  <dc:creator/>
  <dc:description/>
  <dc:language>en-US</dc:language>
  <cp:lastModifiedBy/>
  <dcterms:modified xsi:type="dcterms:W3CDTF">2023-05-08T17:36:26Z</dcterms:modified>
  <cp:revision>5</cp:revision>
  <dc:subject/>
  <dc:title/>
</cp:coreProperties>
</file>