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Merriweather"/>
      <p:regular r:id="rId20"/>
      <p:bold r:id="rId21"/>
      <p:italic r:id="rId22"/>
      <p:boldItalic r:id="rId23"/>
    </p:embeddedFont>
    <p:embeddedFont>
      <p:font typeface="Maven Pro Regular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22" Type="http://schemas.openxmlformats.org/officeDocument/2006/relationships/font" Target="fonts/Merriweather-italic.fntdata"/><Relationship Id="rId21" Type="http://schemas.openxmlformats.org/officeDocument/2006/relationships/font" Target="fonts/Merriweather-bold.fntdata"/><Relationship Id="rId24" Type="http://schemas.openxmlformats.org/officeDocument/2006/relationships/font" Target="fonts/MavenProRegular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Regula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avenPro-bold.fntdata"/><Relationship Id="rId18" Type="http://schemas.openxmlformats.org/officeDocument/2006/relationships/font" Target="fonts/Maven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103543dc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103543dc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103543dc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103543dc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103543dc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103543dc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103543dc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103543dc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103543dc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103543dc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103543dc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103543dc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103543dc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7103543dc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88081D"/>
          </a:solidFill>
          <a:ln cap="flat" cmpd="sng" w="9525">
            <a:solidFill>
              <a:srgbClr val="8808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88081D"/>
          </a:solidFill>
          <a:ln cap="flat" cmpd="sng" w="9525">
            <a:solidFill>
              <a:srgbClr val="BA313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980000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980000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980000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980000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980000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980000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980000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980000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980000"/>
                </a:highlight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8808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8081D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50" y="267610"/>
            <a:ext cx="5999276" cy="222184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5976875" y="3758650"/>
            <a:ext cx="34137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  </a:t>
            </a:r>
            <a:r>
              <a:rPr lang="en" sz="23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 PROJECT BY</a:t>
            </a:r>
            <a:endParaRPr sz="23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" sz="23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SAGAR TEJWANI</a:t>
            </a:r>
            <a:endParaRPr b="1" sz="23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aven Pro Regular"/>
                <a:ea typeface="Maven Pro Regular"/>
                <a:cs typeface="Maven Pro Regular"/>
                <a:sym typeface="Maven Pro Regular"/>
              </a:rPr>
              <a:t>OBJECTIVE</a:t>
            </a:r>
            <a:endParaRPr sz="42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394350"/>
            <a:ext cx="4166400" cy="4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Our objective is to redefine air travel in India to provide Indian travellers a seamless air ticket booking experience.</a:t>
            </a:r>
            <a:endParaRPr sz="205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2425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Maven Pro Regular"/>
              <a:buChar char="●"/>
            </a:pPr>
            <a:r>
              <a:rPr lang="en" sz="195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Search Flight</a:t>
            </a:r>
            <a:endParaRPr sz="195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Maven Pro Regular"/>
              <a:buChar char="●"/>
            </a:pPr>
            <a:r>
              <a:rPr lang="en" sz="195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Book flight</a:t>
            </a:r>
            <a:endParaRPr sz="195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Maven Pro Regular"/>
              <a:buChar char="●"/>
            </a:pPr>
            <a:r>
              <a:rPr lang="en" sz="195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View Bookings</a:t>
            </a:r>
            <a:endParaRPr sz="195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Maven Pro Regular"/>
              <a:buChar char="●"/>
            </a:pPr>
            <a:r>
              <a:rPr lang="en" sz="195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Cancel Booking</a:t>
            </a:r>
            <a:endParaRPr sz="195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295775"/>
            <a:ext cx="85206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aven Pro Regular"/>
                <a:ea typeface="Maven Pro Regular"/>
                <a:cs typeface="Maven Pro Regular"/>
                <a:sym typeface="Maven Pro Regular"/>
              </a:rPr>
              <a:t>SERVICES</a:t>
            </a:r>
            <a:endParaRPr sz="42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25" y="1505700"/>
            <a:ext cx="8598000" cy="3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User Registration :</a:t>
            </a:r>
            <a:r>
              <a:rPr lang="en" sz="1800">
                <a:solidFill>
                  <a:srgbClr val="000000"/>
                </a:solidFill>
              </a:rPr>
              <a:t> User can register on website to use all the services.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User Login : </a:t>
            </a:r>
            <a:r>
              <a:rPr lang="en" sz="1800">
                <a:solidFill>
                  <a:srgbClr val="000000"/>
                </a:solidFill>
              </a:rPr>
              <a:t>User will have to just enter email and password for validation.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Search Flight:</a:t>
            </a:r>
            <a:r>
              <a:rPr lang="en" sz="1800">
                <a:solidFill>
                  <a:srgbClr val="000000"/>
                </a:solidFill>
              </a:rPr>
              <a:t> User can search flight by providing source, destination &amp; date.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Book Flight:</a:t>
            </a:r>
            <a:r>
              <a:rPr lang="en" sz="1800">
                <a:solidFill>
                  <a:srgbClr val="000000"/>
                </a:solidFill>
              </a:rPr>
              <a:t> User can book any flight from all the available flights.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View Bookings: </a:t>
            </a:r>
            <a:r>
              <a:rPr lang="en" sz="1800">
                <a:solidFill>
                  <a:srgbClr val="000000"/>
                </a:solidFill>
              </a:rPr>
              <a:t>User can view the reservations made by me.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Cancel Booking: </a:t>
            </a:r>
            <a:r>
              <a:rPr lang="en" sz="1800">
                <a:solidFill>
                  <a:srgbClr val="000000"/>
                </a:solidFill>
              </a:rPr>
              <a:t>User can cancel booking made by him.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Feedback: </a:t>
            </a:r>
            <a:r>
              <a:rPr lang="en" sz="1800">
                <a:solidFill>
                  <a:srgbClr val="000000"/>
                </a:solidFill>
              </a:rPr>
              <a:t>User can provide feedback about the website.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184850"/>
            <a:ext cx="85206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aven Pro Regular"/>
                <a:ea typeface="Maven Pro Regular"/>
                <a:cs typeface="Maven Pro Regular"/>
                <a:sym typeface="Maven Pro Regular"/>
              </a:rPr>
              <a:t>TECHNOLOGIES USED</a:t>
            </a:r>
            <a:endParaRPr sz="42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25" y="1466500"/>
            <a:ext cx="81792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ven Pro Regular"/>
              <a:buChar char="●"/>
            </a:pPr>
            <a:r>
              <a:rPr b="1" lang="en" sz="3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Front End:</a:t>
            </a:r>
            <a:r>
              <a:rPr lang="en" sz="36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Angular, Html, Css,   </a:t>
            </a:r>
            <a:r>
              <a:rPr lang="en" sz="36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/         </a:t>
            </a:r>
            <a:r>
              <a:rPr lang="en" sz="36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Bootstrap.</a:t>
            </a:r>
            <a:endParaRPr sz="36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ven Pro Regular"/>
              <a:buChar char="●"/>
            </a:pPr>
            <a:r>
              <a:rPr b="1" lang="en" sz="3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Back End:</a:t>
            </a:r>
            <a:r>
              <a:rPr lang="en" sz="36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Java, Spring Boot, </a:t>
            </a:r>
            <a:r>
              <a:rPr lang="en" sz="36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.   .  . </a:t>
            </a:r>
            <a:r>
              <a:rPr lang="en" sz="36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Oracle</a:t>
            </a:r>
            <a:endParaRPr sz="36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160200"/>
            <a:ext cx="85206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aven Pro Regular"/>
                <a:ea typeface="Maven Pro Regular"/>
                <a:cs typeface="Maven Pro Regular"/>
                <a:sym typeface="Maven Pro Regular"/>
              </a:rPr>
              <a:t>Scope </a:t>
            </a:r>
            <a:endParaRPr sz="42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05700"/>
            <a:ext cx="8314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ven Pro Regular"/>
              <a:buChar char="●"/>
            </a:pPr>
            <a:r>
              <a:rPr lang="en" sz="25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Design and implementation of air reservation system.</a:t>
            </a:r>
            <a:endParaRPr sz="25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ven Pro Regular"/>
              <a:buChar char="●"/>
            </a:pPr>
            <a:r>
              <a:rPr lang="en" sz="25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 user will get different flights after </a:t>
            </a:r>
            <a:r>
              <a:rPr lang="en" sz="25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entering</a:t>
            </a:r>
            <a:r>
              <a:rPr lang="en" sz="25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source,destination and date.</a:t>
            </a:r>
            <a:endParaRPr sz="25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ven Pro Regular"/>
              <a:buChar char="●"/>
            </a:pPr>
            <a:r>
              <a:rPr lang="en" sz="25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User can give feedbacks and canl customer care service.</a:t>
            </a:r>
            <a:endParaRPr sz="25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246475"/>
            <a:ext cx="8520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aven Pro Regular"/>
                <a:ea typeface="Maven Pro Regular"/>
                <a:cs typeface="Maven Pro Regular"/>
                <a:sym typeface="Maven Pro Regular"/>
              </a:rPr>
              <a:t>OUTSIDE THE SCOPE OF PROJECT</a:t>
            </a:r>
            <a:endParaRPr sz="40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ven Pro Regular"/>
              <a:buChar char="●"/>
            </a:pPr>
            <a:r>
              <a:rPr lang="en" sz="25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To Link bank account with the application which will help in transaction for booking and cancelling ticket.</a:t>
            </a:r>
            <a:endParaRPr sz="25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ven Pro Regular"/>
              <a:buChar char="●"/>
            </a:pPr>
            <a:r>
              <a:rPr lang="en" sz="25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Sending print of tickets directly to user’s mail id.</a:t>
            </a:r>
            <a:endParaRPr sz="25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ven Pro Regular"/>
              <a:buChar char="●"/>
            </a:pPr>
            <a:r>
              <a:rPr lang="en" sz="25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Sending ticket as a text message on user’s phone number.</a:t>
            </a:r>
            <a:endParaRPr sz="25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ven Pro Regular"/>
              <a:buChar char="●"/>
            </a:pPr>
            <a:r>
              <a:rPr lang="en" sz="25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Account of admin can also be created for inserting, updating or deleting flights</a:t>
            </a:r>
            <a:endParaRPr sz="25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197175"/>
            <a:ext cx="8520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aven Pro Regular"/>
                <a:ea typeface="Maven Pro Regular"/>
                <a:cs typeface="Maven Pro Regular"/>
                <a:sym typeface="Maven Pro Regular"/>
              </a:rPr>
              <a:t>FUTURE WORK</a:t>
            </a:r>
            <a:endParaRPr sz="42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505700"/>
            <a:ext cx="85857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ven Pro Regular"/>
              <a:buChar char="●"/>
            </a:pPr>
            <a:r>
              <a:rPr lang="en" sz="2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Social media integration.</a:t>
            </a:r>
            <a:endParaRPr sz="2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ven Pro Regular"/>
              <a:buChar char="●"/>
            </a:pPr>
            <a:r>
              <a:rPr lang="en" sz="2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Cloud services.</a:t>
            </a:r>
            <a:endParaRPr sz="2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ven Pro Regular"/>
              <a:buChar char="●"/>
            </a:pPr>
            <a:r>
              <a:rPr lang="en" sz="2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Using Docker containers.</a:t>
            </a:r>
            <a:endParaRPr sz="2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8081D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149725" y="15582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945300" y="2667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YOU!!</a:t>
            </a:r>
            <a:endParaRPr b="1" sz="6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