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dc9c3517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dc9c351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dc9c351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dc9c351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dc9c3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dc9c3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dc9c351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dc9c351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dc9c35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dc9c35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dc9c351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dc9c351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072BCT530</a:t>
            </a:r>
            <a:endParaRPr b="1" sz="24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535775" y="712150"/>
            <a:ext cx="77883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Overall Average Accuracy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82.53 %</a:t>
            </a:r>
            <a:endParaRPr sz="7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667050" y="833800"/>
            <a:ext cx="80601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800"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1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35775" y="712150"/>
            <a:ext cx="47310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Classification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4" y="1354225"/>
            <a:ext cx="7801974" cy="33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 rot="-703">
            <a:off x="583750" y="500229"/>
            <a:ext cx="73371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Old Standard TT"/>
                <a:ea typeface="Old Standard TT"/>
                <a:cs typeface="Old Standard TT"/>
                <a:sym typeface="Old Standard TT"/>
              </a:rPr>
              <a:t>Baye’s Theorem</a:t>
            </a:r>
            <a:endParaRPr sz="5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50" y="1738325"/>
            <a:ext cx="8018276" cy="25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aleway"/>
              <a:buChar char="●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Statistical Classifier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●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Predicts class membership probabilities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●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Attribute values are independent to each other.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83100" y="111175"/>
            <a:ext cx="8631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does it work?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08450" y="1153375"/>
            <a:ext cx="83796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Find class probabilities of all classes with given feature vector.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Use Baye’s theorem to find each class probability.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One having highest probability is chosen.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3100" y="0"/>
            <a:ext cx="8622300" cy="4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Dataset 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4400"/>
              <a:t>	</a:t>
            </a:r>
            <a:endParaRPr sz="4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8" y="739425"/>
            <a:ext cx="749617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535775" y="712150"/>
            <a:ext cx="47310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Class Labels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●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Right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●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Left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●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Balanced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535775" y="712150"/>
            <a:ext cx="47310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Class Distribution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6" y="1417000"/>
            <a:ext cx="8356625" cy="3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535775" y="712150"/>
            <a:ext cx="77883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Cross Validation for 10 folds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480150"/>
            <a:ext cx="8288600" cy="35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