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57" r:id="rId3"/>
    <p:sldId id="280" r:id="rId4"/>
    <p:sldId id="281" r:id="rId5"/>
    <p:sldId id="263" r:id="rId6"/>
    <p:sldId id="262" r:id="rId7"/>
    <p:sldId id="282" r:id="rId8"/>
    <p:sldId id="260" r:id="rId9"/>
    <p:sldId id="259" r:id="rId10"/>
    <p:sldId id="261" r:id="rId11"/>
    <p:sldId id="267" r:id="rId12"/>
    <p:sldId id="272" r:id="rId13"/>
    <p:sldId id="275" r:id="rId14"/>
    <p:sldId id="276" r:id="rId15"/>
    <p:sldId id="283" r:id="rId16"/>
    <p:sldId id="279"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7AC618-1A2F-4A22-ABF7-B7F29A284C90}"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384824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AC618-1A2F-4A22-ABF7-B7F29A284C90}"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197000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AC618-1A2F-4A22-ABF7-B7F29A284C90}"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242480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77AC618-1A2F-4A22-ABF7-B7F29A284C90}"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394361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77AC618-1A2F-4A22-ABF7-B7F29A284C90}"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3824673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AC618-1A2F-4A22-ABF7-B7F29A284C90}"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3461557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AC618-1A2F-4A22-ABF7-B7F29A284C90}"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1766207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AC618-1A2F-4A22-ABF7-B7F29A284C90}"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263305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AC618-1A2F-4A22-ABF7-B7F29A284C90}"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198194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AC618-1A2F-4A22-ABF7-B7F29A284C90}"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398935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AC618-1A2F-4A22-ABF7-B7F29A284C90}"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373985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7AC618-1A2F-4A22-ABF7-B7F29A284C90}"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236422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7AC618-1A2F-4A22-ABF7-B7F29A284C90}" type="datetimeFigureOut">
              <a:rPr lang="en-IN" smtClean="0"/>
              <a:t>13-04-2023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142747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7AC618-1A2F-4A22-ABF7-B7F29A284C90}"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117381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AC618-1A2F-4A22-ABF7-B7F29A284C90}" type="datetimeFigureOut">
              <a:rPr lang="en-IN" smtClean="0"/>
              <a:t>13-04-2023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405749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AC618-1A2F-4A22-ABF7-B7F29A284C90}"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27029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77AC618-1A2F-4A22-ABF7-B7F29A284C90}" type="datetimeFigureOut">
              <a:rPr lang="en-IN" smtClean="0"/>
              <a:t>13-04-2023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420BD0A6-81BE-4787-BE16-29570F66786A}" type="slidenum">
              <a:rPr lang="en-IN" smtClean="0"/>
              <a:t>‹#›</a:t>
            </a:fld>
            <a:endParaRPr lang="en-IN"/>
          </a:p>
        </p:txBody>
      </p:sp>
    </p:spTree>
    <p:extLst>
      <p:ext uri="{BB962C8B-B14F-4D97-AF65-F5344CB8AC3E}">
        <p14:creationId xmlns:p14="http://schemas.microsoft.com/office/powerpoint/2010/main" val="266039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77AC618-1A2F-4A22-ABF7-B7F29A284C90}" type="datetimeFigureOut">
              <a:rPr lang="en-IN" smtClean="0"/>
              <a:t>13-04-2023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20BD0A6-81BE-4787-BE16-29570F66786A}" type="slidenum">
              <a:rPr lang="en-IN" smtClean="0"/>
              <a:t>‹#›</a:t>
            </a:fld>
            <a:endParaRPr lang="en-IN"/>
          </a:p>
        </p:txBody>
      </p:sp>
    </p:spTree>
    <p:extLst>
      <p:ext uri="{BB962C8B-B14F-4D97-AF65-F5344CB8AC3E}">
        <p14:creationId xmlns:p14="http://schemas.microsoft.com/office/powerpoint/2010/main" val="308262096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46AA-6C83-85EB-1682-9E3ADEC5071B}"/>
              </a:ext>
            </a:extLst>
          </p:cNvPr>
          <p:cNvSpPr>
            <a:spLocks noGrp="1"/>
          </p:cNvSpPr>
          <p:nvPr>
            <p:ph type="ctrTitle"/>
          </p:nvPr>
        </p:nvSpPr>
        <p:spPr>
          <a:xfrm>
            <a:off x="1273934" y="1431233"/>
            <a:ext cx="8731458" cy="2199861"/>
          </a:xfrm>
        </p:spPr>
        <p:txBody>
          <a:bodyPr>
            <a:normAutofit/>
          </a:bodyPr>
          <a:lstStyle/>
          <a:p>
            <a:r>
              <a:rPr lang="en-IN" sz="6000" dirty="0"/>
              <a:t>Cricket live score Management</a:t>
            </a:r>
          </a:p>
        </p:txBody>
      </p:sp>
      <p:sp>
        <p:nvSpPr>
          <p:cNvPr id="3" name="Subtitle 2">
            <a:extLst>
              <a:ext uri="{FF2B5EF4-FFF2-40B4-BE49-F238E27FC236}">
                <a16:creationId xmlns:a16="http://schemas.microsoft.com/office/drawing/2014/main" id="{54DC1376-278A-F198-BE6B-6EEA2A894B12}"/>
              </a:ext>
            </a:extLst>
          </p:cNvPr>
          <p:cNvSpPr>
            <a:spLocks noGrp="1"/>
          </p:cNvSpPr>
          <p:nvPr>
            <p:ph type="subTitle" idx="1"/>
          </p:nvPr>
        </p:nvSpPr>
        <p:spPr>
          <a:xfrm>
            <a:off x="797718" y="4891710"/>
            <a:ext cx="2131012" cy="1070113"/>
          </a:xfrm>
        </p:spPr>
        <p:txBody>
          <a:bodyPr/>
          <a:lstStyle/>
          <a:p>
            <a:pPr algn="l"/>
            <a:r>
              <a:rPr lang="en-US" dirty="0">
                <a:latin typeface="Times New Roman" panose="02020603050405020304" pitchFamily="18" charset="0"/>
                <a:cs typeface="Times New Roman" panose="02020603050405020304" pitchFamily="18" charset="0"/>
              </a:rPr>
              <a:t>     Created By</a:t>
            </a:r>
          </a:p>
          <a:p>
            <a:pPr algn="l"/>
            <a:r>
              <a:rPr lang="en-US" dirty="0">
                <a:latin typeface="Times New Roman" panose="02020603050405020304" pitchFamily="18" charset="0"/>
                <a:cs typeface="Times New Roman" panose="02020603050405020304" pitchFamily="18" charset="0"/>
              </a:rPr>
              <a:t>	G.Dinesh</a:t>
            </a:r>
          </a:p>
          <a:p>
            <a:pPr algn="l"/>
            <a:endParaRPr lang="en-IN" dirty="0">
              <a:latin typeface="Times New Roman" panose="02020603050405020304" pitchFamily="18" charset="0"/>
              <a:cs typeface="Times New Roman" panose="02020603050405020304" pitchFamily="18" charset="0"/>
            </a:endParaRPr>
          </a:p>
          <a:p>
            <a:endParaRPr lang="en-IN" dirty="0"/>
          </a:p>
        </p:txBody>
      </p:sp>
      <p:sp>
        <p:nvSpPr>
          <p:cNvPr id="4" name="Subtitle 2">
            <a:extLst>
              <a:ext uri="{FF2B5EF4-FFF2-40B4-BE49-F238E27FC236}">
                <a16:creationId xmlns:a16="http://schemas.microsoft.com/office/drawing/2014/main" id="{383008AD-68EC-FED8-17F4-93DAFCFB2222}"/>
              </a:ext>
            </a:extLst>
          </p:cNvPr>
          <p:cNvSpPr txBox="1">
            <a:spLocks/>
          </p:cNvSpPr>
          <p:nvPr/>
        </p:nvSpPr>
        <p:spPr>
          <a:xfrm>
            <a:off x="6665844" y="4891710"/>
            <a:ext cx="5261114" cy="1070113"/>
          </a:xfrm>
          <a:prstGeom prst="rect">
            <a:avLst/>
          </a:prstGeom>
        </p:spPr>
        <p:txBody>
          <a:bodyPr vert="horz" lIns="91440" tIns="45720" rIns="91440" bIns="45720" rtlCol="0" anchor="t">
            <a:normAutofit fontScale="85000" lnSpcReduction="10000"/>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Project Guide</a:t>
            </a:r>
          </a:p>
          <a:p>
            <a:pPr algn="l"/>
            <a:r>
              <a:rPr lang="en-US" sz="2300" dirty="0">
                <a:latin typeface="Times New Roman" panose="02020603050405020304" pitchFamily="18" charset="0"/>
                <a:cs typeface="Times New Roman" panose="02020603050405020304" pitchFamily="18" charset="0"/>
              </a:rPr>
              <a:t>  Mrs A.Mareeswari MCA, M.Phil, PGDCA.,</a:t>
            </a:r>
            <a:endParaRPr lang="en-IN" sz="23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2605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9CB8-28E9-0D85-6042-FB2A23C65C53}"/>
              </a:ext>
            </a:extLst>
          </p:cNvPr>
          <p:cNvSpPr>
            <a:spLocks noGrp="1"/>
          </p:cNvSpPr>
          <p:nvPr>
            <p:ph type="title"/>
          </p:nvPr>
        </p:nvSpPr>
        <p:spPr>
          <a:xfrm>
            <a:off x="1143001" y="205409"/>
            <a:ext cx="9905998" cy="861391"/>
          </a:xfrm>
        </p:spPr>
        <p:txBody>
          <a:bodyPr/>
          <a:lstStyle/>
          <a:p>
            <a:r>
              <a:rPr lang="en-IN" dirty="0"/>
              <a:t>								Admin page</a:t>
            </a:r>
          </a:p>
        </p:txBody>
      </p:sp>
      <p:pic>
        <p:nvPicPr>
          <p:cNvPr id="7" name="Content Placeholder 6">
            <a:extLst>
              <a:ext uri="{FF2B5EF4-FFF2-40B4-BE49-F238E27FC236}">
                <a16:creationId xmlns:a16="http://schemas.microsoft.com/office/drawing/2014/main" id="{D2D5A4CC-FF86-768A-F3F6-AE388DC1D5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1" y="1066799"/>
            <a:ext cx="10455966" cy="5400261"/>
          </a:xfrm>
        </p:spPr>
      </p:pic>
    </p:spTree>
    <p:extLst>
      <p:ext uri="{BB962C8B-B14F-4D97-AF65-F5344CB8AC3E}">
        <p14:creationId xmlns:p14="http://schemas.microsoft.com/office/powerpoint/2010/main" val="2616009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3837-037A-0829-7063-713DF3A3445A}"/>
              </a:ext>
            </a:extLst>
          </p:cNvPr>
          <p:cNvSpPr>
            <a:spLocks noGrp="1"/>
          </p:cNvSpPr>
          <p:nvPr>
            <p:ph type="title"/>
          </p:nvPr>
        </p:nvSpPr>
        <p:spPr>
          <a:xfrm>
            <a:off x="1143001" y="278295"/>
            <a:ext cx="9905998" cy="689113"/>
          </a:xfrm>
        </p:spPr>
        <p:txBody>
          <a:bodyPr/>
          <a:lstStyle/>
          <a:p>
            <a:pPr algn="ctr"/>
            <a:r>
              <a:rPr lang="en-IN" dirty="0"/>
              <a:t>Tournament creation</a:t>
            </a:r>
          </a:p>
        </p:txBody>
      </p:sp>
      <p:pic>
        <p:nvPicPr>
          <p:cNvPr id="5" name="Content Placeholder 4">
            <a:extLst>
              <a:ext uri="{FF2B5EF4-FFF2-40B4-BE49-F238E27FC236}">
                <a16:creationId xmlns:a16="http://schemas.microsoft.com/office/drawing/2014/main" id="{B5F1CFE5-59F8-ACE5-4C7E-D061408A9B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374" y="967408"/>
            <a:ext cx="10442713" cy="5612297"/>
          </a:xfrm>
        </p:spPr>
      </p:pic>
    </p:spTree>
    <p:extLst>
      <p:ext uri="{BB962C8B-B14F-4D97-AF65-F5344CB8AC3E}">
        <p14:creationId xmlns:p14="http://schemas.microsoft.com/office/powerpoint/2010/main" val="127976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9C01-7CEB-FDDC-5FB8-E001B822F6B4}"/>
              </a:ext>
            </a:extLst>
          </p:cNvPr>
          <p:cNvSpPr>
            <a:spLocks noGrp="1"/>
          </p:cNvSpPr>
          <p:nvPr>
            <p:ph type="title"/>
          </p:nvPr>
        </p:nvSpPr>
        <p:spPr>
          <a:xfrm>
            <a:off x="1143001" y="192157"/>
            <a:ext cx="9905998" cy="708991"/>
          </a:xfrm>
        </p:spPr>
        <p:txBody>
          <a:bodyPr/>
          <a:lstStyle/>
          <a:p>
            <a:pPr algn="ctr"/>
            <a:r>
              <a:rPr lang="en-IN" dirty="0"/>
              <a:t>Manage tournament</a:t>
            </a:r>
          </a:p>
        </p:txBody>
      </p:sp>
      <p:pic>
        <p:nvPicPr>
          <p:cNvPr id="5" name="Content Placeholder 4">
            <a:extLst>
              <a:ext uri="{FF2B5EF4-FFF2-40B4-BE49-F238E27FC236}">
                <a16:creationId xmlns:a16="http://schemas.microsoft.com/office/drawing/2014/main" id="{8004EBFB-8227-5A14-F110-EEF853F164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139" y="901148"/>
            <a:ext cx="10349948" cy="5658678"/>
          </a:xfrm>
        </p:spPr>
      </p:pic>
    </p:spTree>
    <p:extLst>
      <p:ext uri="{BB962C8B-B14F-4D97-AF65-F5344CB8AC3E}">
        <p14:creationId xmlns:p14="http://schemas.microsoft.com/office/powerpoint/2010/main" val="250904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0A4A-53B9-AE77-3463-B54BEA01405E}"/>
              </a:ext>
            </a:extLst>
          </p:cNvPr>
          <p:cNvSpPr>
            <a:spLocks noGrp="1"/>
          </p:cNvSpPr>
          <p:nvPr>
            <p:ph type="title"/>
          </p:nvPr>
        </p:nvSpPr>
        <p:spPr>
          <a:xfrm>
            <a:off x="1141413" y="145774"/>
            <a:ext cx="9905998" cy="675861"/>
          </a:xfrm>
        </p:spPr>
        <p:txBody>
          <a:bodyPr/>
          <a:lstStyle/>
          <a:p>
            <a:pPr algn="ctr"/>
            <a:r>
              <a:rPr lang="en-IN" dirty="0"/>
              <a:t>Edit records</a:t>
            </a:r>
          </a:p>
        </p:txBody>
      </p:sp>
      <p:pic>
        <p:nvPicPr>
          <p:cNvPr id="5" name="Content Placeholder 4">
            <a:extLst>
              <a:ext uri="{FF2B5EF4-FFF2-40B4-BE49-F238E27FC236}">
                <a16:creationId xmlns:a16="http://schemas.microsoft.com/office/drawing/2014/main" id="{0A2D2E38-92CE-9AED-063C-C180662D07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383" y="821634"/>
            <a:ext cx="10389704" cy="5751443"/>
          </a:xfrm>
        </p:spPr>
      </p:pic>
    </p:spTree>
    <p:extLst>
      <p:ext uri="{BB962C8B-B14F-4D97-AF65-F5344CB8AC3E}">
        <p14:creationId xmlns:p14="http://schemas.microsoft.com/office/powerpoint/2010/main" val="247023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8176-8C4B-FE79-807E-CD5ABD2300E6}"/>
              </a:ext>
            </a:extLst>
          </p:cNvPr>
          <p:cNvSpPr>
            <a:spLocks noGrp="1"/>
          </p:cNvSpPr>
          <p:nvPr>
            <p:ph type="title"/>
          </p:nvPr>
        </p:nvSpPr>
        <p:spPr>
          <a:xfrm>
            <a:off x="1141413" y="212035"/>
            <a:ext cx="9905998" cy="675861"/>
          </a:xfrm>
        </p:spPr>
        <p:txBody>
          <a:bodyPr/>
          <a:lstStyle/>
          <a:p>
            <a:pPr algn="ctr"/>
            <a:r>
              <a:rPr lang="en-IN" dirty="0"/>
              <a:t>Delete records</a:t>
            </a:r>
          </a:p>
        </p:txBody>
      </p:sp>
      <p:pic>
        <p:nvPicPr>
          <p:cNvPr id="5" name="Content Placeholder 4">
            <a:extLst>
              <a:ext uri="{FF2B5EF4-FFF2-40B4-BE49-F238E27FC236}">
                <a16:creationId xmlns:a16="http://schemas.microsoft.com/office/drawing/2014/main" id="{2B69F9EA-9E4F-CFCB-E88B-BCDC9E244D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888" y="1007165"/>
            <a:ext cx="10402956" cy="5638800"/>
          </a:xfrm>
        </p:spPr>
      </p:pic>
    </p:spTree>
    <p:extLst>
      <p:ext uri="{BB962C8B-B14F-4D97-AF65-F5344CB8AC3E}">
        <p14:creationId xmlns:p14="http://schemas.microsoft.com/office/powerpoint/2010/main" val="2390693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D2C8-DD88-AAFF-9E60-6C1D7C7644BC}"/>
              </a:ext>
            </a:extLst>
          </p:cNvPr>
          <p:cNvSpPr>
            <a:spLocks noGrp="1"/>
          </p:cNvSpPr>
          <p:nvPr>
            <p:ph type="title"/>
          </p:nvPr>
        </p:nvSpPr>
        <p:spPr>
          <a:xfrm>
            <a:off x="1141413" y="609600"/>
            <a:ext cx="9905998" cy="795130"/>
          </a:xfrm>
        </p:spPr>
        <p:txBody>
          <a:bodyPr/>
          <a:lstStyle/>
          <a:p>
            <a:pPr algn="ctr"/>
            <a:r>
              <a:rPr lang="en-IN" dirty="0"/>
              <a:t>UPDATE SCORE</a:t>
            </a:r>
          </a:p>
        </p:txBody>
      </p:sp>
      <p:pic>
        <p:nvPicPr>
          <p:cNvPr id="5" name="Content Placeholder 4">
            <a:extLst>
              <a:ext uri="{FF2B5EF4-FFF2-40B4-BE49-F238E27FC236}">
                <a16:creationId xmlns:a16="http://schemas.microsoft.com/office/drawing/2014/main" id="{DBF8E51E-42D7-A4C5-107A-34A83E80C4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252" y="1576388"/>
            <a:ext cx="9064487" cy="4672012"/>
          </a:xfrm>
        </p:spPr>
      </p:pic>
    </p:spTree>
    <p:extLst>
      <p:ext uri="{BB962C8B-B14F-4D97-AF65-F5344CB8AC3E}">
        <p14:creationId xmlns:p14="http://schemas.microsoft.com/office/powerpoint/2010/main" val="280655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85B5-6365-1864-C5C9-AD74ADDE1A1F}"/>
              </a:ext>
            </a:extLst>
          </p:cNvPr>
          <p:cNvSpPr>
            <a:spLocks noGrp="1"/>
          </p:cNvSpPr>
          <p:nvPr>
            <p:ph type="title"/>
          </p:nvPr>
        </p:nvSpPr>
        <p:spPr>
          <a:xfrm>
            <a:off x="1143001" y="238538"/>
            <a:ext cx="9905998" cy="834887"/>
          </a:xfrm>
        </p:spPr>
        <p:txBody>
          <a:bodyPr/>
          <a:lstStyle/>
          <a:p>
            <a:pPr algn="ctr"/>
            <a:r>
              <a:rPr lang="en-IN" dirty="0"/>
              <a:t>Add news</a:t>
            </a:r>
          </a:p>
        </p:txBody>
      </p:sp>
      <p:pic>
        <p:nvPicPr>
          <p:cNvPr id="5" name="Content Placeholder 4">
            <a:extLst>
              <a:ext uri="{FF2B5EF4-FFF2-40B4-BE49-F238E27FC236}">
                <a16:creationId xmlns:a16="http://schemas.microsoft.com/office/drawing/2014/main" id="{EE5C9A69-B26A-F0CE-B220-14A5960D3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887" y="1093304"/>
            <a:ext cx="10508973" cy="5506279"/>
          </a:xfrm>
        </p:spPr>
      </p:pic>
    </p:spTree>
    <p:extLst>
      <p:ext uri="{BB962C8B-B14F-4D97-AF65-F5344CB8AC3E}">
        <p14:creationId xmlns:p14="http://schemas.microsoft.com/office/powerpoint/2010/main" val="16477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C090-B525-DB6F-461A-12EA439CAEBB}"/>
              </a:ext>
            </a:extLst>
          </p:cNvPr>
          <p:cNvSpPr>
            <a:spLocks noGrp="1"/>
          </p:cNvSpPr>
          <p:nvPr>
            <p:ph type="title"/>
          </p:nvPr>
        </p:nvSpPr>
        <p:spPr>
          <a:xfrm>
            <a:off x="1141413" y="231913"/>
            <a:ext cx="9905998" cy="742122"/>
          </a:xfrm>
        </p:spPr>
        <p:txBody>
          <a:bodyPr/>
          <a:lstStyle/>
          <a:p>
            <a:pPr algn="ctr"/>
            <a:r>
              <a:rPr lang="en-IN" dirty="0"/>
              <a:t>Change password</a:t>
            </a:r>
          </a:p>
        </p:txBody>
      </p:sp>
      <p:pic>
        <p:nvPicPr>
          <p:cNvPr id="5" name="Content Placeholder 4">
            <a:extLst>
              <a:ext uri="{FF2B5EF4-FFF2-40B4-BE49-F238E27FC236}">
                <a16:creationId xmlns:a16="http://schemas.microsoft.com/office/drawing/2014/main" id="{97FB7ECD-40D0-E239-C18B-88FA97F33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888" y="974035"/>
            <a:ext cx="10455964" cy="5652051"/>
          </a:xfrm>
        </p:spPr>
      </p:pic>
    </p:spTree>
    <p:extLst>
      <p:ext uri="{BB962C8B-B14F-4D97-AF65-F5344CB8AC3E}">
        <p14:creationId xmlns:p14="http://schemas.microsoft.com/office/powerpoint/2010/main" val="1104214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5799-DE7D-09F6-D6E8-0561A4FDE6BB}"/>
              </a:ext>
            </a:extLst>
          </p:cNvPr>
          <p:cNvSpPr>
            <a:spLocks noGrp="1"/>
          </p:cNvSpPr>
          <p:nvPr>
            <p:ph type="title"/>
          </p:nvPr>
        </p:nvSpPr>
        <p:spPr>
          <a:xfrm>
            <a:off x="1141413" y="609600"/>
            <a:ext cx="9905998" cy="457200"/>
          </a:xfrm>
        </p:spPr>
        <p:txBody>
          <a:bodyPr>
            <a:normAutofit fontScale="90000"/>
          </a:bodyPr>
          <a:lstStyle/>
          <a:p>
            <a:r>
              <a:rPr lang="en-IN" dirty="0"/>
              <a:t>References:</a:t>
            </a:r>
          </a:p>
        </p:txBody>
      </p:sp>
      <p:sp>
        <p:nvSpPr>
          <p:cNvPr id="3" name="Content Placeholder 2">
            <a:extLst>
              <a:ext uri="{FF2B5EF4-FFF2-40B4-BE49-F238E27FC236}">
                <a16:creationId xmlns:a16="http://schemas.microsoft.com/office/drawing/2014/main" id="{AC2989E5-4DE2-BDE7-F5D1-F03EA4A405B4}"/>
              </a:ext>
            </a:extLst>
          </p:cNvPr>
          <p:cNvSpPr>
            <a:spLocks noGrp="1"/>
          </p:cNvSpPr>
          <p:nvPr>
            <p:ph idx="1"/>
          </p:nvPr>
        </p:nvSpPr>
        <p:spPr>
          <a:xfrm>
            <a:off x="1141413" y="1249016"/>
            <a:ext cx="9905998" cy="672549"/>
          </a:xfrm>
        </p:spPr>
        <p:txBody>
          <a:bodyPr anchor="t"/>
          <a:lstStyle/>
          <a:p>
            <a:r>
              <a:rPr lang="en-IN" dirty="0"/>
              <a:t>Larry Ullman – PHP 6 MySQL 5 FOR DYNAMIC WEBSITES</a:t>
            </a:r>
          </a:p>
        </p:txBody>
      </p:sp>
      <p:sp>
        <p:nvSpPr>
          <p:cNvPr id="4" name="Title 1">
            <a:extLst>
              <a:ext uri="{FF2B5EF4-FFF2-40B4-BE49-F238E27FC236}">
                <a16:creationId xmlns:a16="http://schemas.microsoft.com/office/drawing/2014/main" id="{048F951E-58B2-667F-4A45-80D6502C3DBB}"/>
              </a:ext>
            </a:extLst>
          </p:cNvPr>
          <p:cNvSpPr txBox="1">
            <a:spLocks/>
          </p:cNvSpPr>
          <p:nvPr/>
        </p:nvSpPr>
        <p:spPr>
          <a:xfrm>
            <a:off x="1141413" y="2103781"/>
            <a:ext cx="9905998" cy="457200"/>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Website References:</a:t>
            </a:r>
          </a:p>
        </p:txBody>
      </p:sp>
      <p:sp>
        <p:nvSpPr>
          <p:cNvPr id="5" name="Content Placeholder 2">
            <a:extLst>
              <a:ext uri="{FF2B5EF4-FFF2-40B4-BE49-F238E27FC236}">
                <a16:creationId xmlns:a16="http://schemas.microsoft.com/office/drawing/2014/main" id="{10714661-D1F8-8084-D371-B29D8552133F}"/>
              </a:ext>
            </a:extLst>
          </p:cNvPr>
          <p:cNvSpPr txBox="1">
            <a:spLocks/>
          </p:cNvSpPr>
          <p:nvPr/>
        </p:nvSpPr>
        <p:spPr>
          <a:xfrm>
            <a:off x="1141413" y="2743197"/>
            <a:ext cx="9905998" cy="117944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IN" dirty="0"/>
              <a:t>https://w3schools.com  – FOR REFERENCES</a:t>
            </a:r>
          </a:p>
          <a:p>
            <a:r>
              <a:rPr lang="en-IN" dirty="0"/>
              <a:t>https://getbootstrap.com  -  FOR BOOTSTRAP CLASSES</a:t>
            </a:r>
          </a:p>
        </p:txBody>
      </p:sp>
    </p:spTree>
    <p:extLst>
      <p:ext uri="{BB962C8B-B14F-4D97-AF65-F5344CB8AC3E}">
        <p14:creationId xmlns:p14="http://schemas.microsoft.com/office/powerpoint/2010/main" val="318581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A7F8-7901-F982-4B4B-BED27EFC9D4E}"/>
              </a:ext>
            </a:extLst>
          </p:cNvPr>
          <p:cNvSpPr>
            <a:spLocks noGrp="1"/>
          </p:cNvSpPr>
          <p:nvPr>
            <p:ph type="title"/>
          </p:nvPr>
        </p:nvSpPr>
        <p:spPr>
          <a:xfrm>
            <a:off x="1141413" y="609600"/>
            <a:ext cx="9513335" cy="755374"/>
          </a:xfrm>
        </p:spPr>
        <p:txBody>
          <a:bodyPr/>
          <a:lstStyle/>
          <a:p>
            <a:pPr algn="ctr"/>
            <a:r>
              <a:rPr lang="en-IN" dirty="0"/>
              <a:t>Abstract</a:t>
            </a:r>
          </a:p>
        </p:txBody>
      </p:sp>
      <p:sp>
        <p:nvSpPr>
          <p:cNvPr id="3" name="Content Placeholder 2">
            <a:extLst>
              <a:ext uri="{FF2B5EF4-FFF2-40B4-BE49-F238E27FC236}">
                <a16:creationId xmlns:a16="http://schemas.microsoft.com/office/drawing/2014/main" id="{D61F2677-434B-FA4B-0CC5-A0E0D0DFD2B7}"/>
              </a:ext>
            </a:extLst>
          </p:cNvPr>
          <p:cNvSpPr>
            <a:spLocks noGrp="1"/>
          </p:cNvSpPr>
          <p:nvPr>
            <p:ph idx="1"/>
          </p:nvPr>
        </p:nvSpPr>
        <p:spPr>
          <a:xfrm>
            <a:off x="874643" y="1364974"/>
            <a:ext cx="10172768" cy="4426227"/>
          </a:xfrm>
        </p:spPr>
        <p:txBody>
          <a:bodyPr/>
          <a:lstStyle/>
          <a:p>
            <a:pPr marL="114300" marR="0" indent="342900" algn="just">
              <a:lnSpc>
                <a:spcPct val="150000"/>
              </a:lnSpc>
              <a:spcBef>
                <a:spcPts val="0"/>
              </a:spcBef>
              <a:spcAft>
                <a:spcPts val="0"/>
              </a:spcAft>
            </a:pPr>
            <a:r>
              <a:rPr lang="en-IN" dirty="0">
                <a:effectLst/>
                <a:latin typeface="Times New Roman" panose="02020603050405020304" pitchFamily="18" charset="0"/>
                <a:ea typeface="Calibri" panose="020F0502020204030204" pitchFamily="34" charset="0"/>
                <a:cs typeface="Latha" panose="020B0604020202020204" pitchFamily="34" charset="0"/>
              </a:rPr>
              <a:t>Cricket Score Management System is about showing live scores of the cricket match in online mode. People may view the live scores at their working place through online mode. The proposed system “Cricket Score Management System” has an Admin who constantly updated the scores. The system also provides a timetable of all the matches that would be going to be held for users to know in prior about the matches. </a:t>
            </a:r>
            <a:endParaRPr lang="en-IN"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1603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BE22-36BF-1193-6D1D-4971AB54C894}"/>
              </a:ext>
            </a:extLst>
          </p:cNvPr>
          <p:cNvSpPr>
            <a:spLocks noGrp="1"/>
          </p:cNvSpPr>
          <p:nvPr>
            <p:ph type="title"/>
          </p:nvPr>
        </p:nvSpPr>
        <p:spPr>
          <a:xfrm>
            <a:off x="1141413" y="655983"/>
            <a:ext cx="9905998" cy="755374"/>
          </a:xfrm>
        </p:spPr>
        <p:txBody>
          <a:bodyPr/>
          <a:lstStyle/>
          <a:p>
            <a:pPr algn="ctr"/>
            <a:r>
              <a:rPr lang="en-IN" dirty="0"/>
              <a:t>Existing System</a:t>
            </a:r>
          </a:p>
        </p:txBody>
      </p:sp>
      <p:sp>
        <p:nvSpPr>
          <p:cNvPr id="3" name="Content Placeholder 2">
            <a:extLst>
              <a:ext uri="{FF2B5EF4-FFF2-40B4-BE49-F238E27FC236}">
                <a16:creationId xmlns:a16="http://schemas.microsoft.com/office/drawing/2014/main" id="{F4B02693-F043-5C0A-8383-F56C54B181EA}"/>
              </a:ext>
            </a:extLst>
          </p:cNvPr>
          <p:cNvSpPr>
            <a:spLocks noGrp="1"/>
          </p:cNvSpPr>
          <p:nvPr>
            <p:ph idx="1"/>
          </p:nvPr>
        </p:nvSpPr>
        <p:spPr>
          <a:xfrm>
            <a:off x="1141413" y="1411357"/>
            <a:ext cx="9905998" cy="3478696"/>
          </a:xfrm>
        </p:spPr>
        <p:txBody>
          <a:bodyPr/>
          <a:lstStyle/>
          <a:p>
            <a:r>
              <a:rPr lang="en-IN" sz="2400" dirty="0">
                <a:effectLst/>
                <a:latin typeface="Times New Roman" panose="02020603050405020304" pitchFamily="18" charset="0"/>
                <a:ea typeface="Calibri" panose="020F0502020204030204" pitchFamily="34" charset="0"/>
                <a:cs typeface="Latha" panose="020B0604020202020204" pitchFamily="34" charset="0"/>
              </a:rPr>
              <a:t>In existing system, Cricket Scores displayed on Board during cricket matches, watched  through on the television. Most matches are not scheduled on holidays and this will allow people access to the match regardless of their location. Some sites do exist that display text commentary but they are very impersonal.</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90702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4E95-54A4-0019-796A-5BBEE9D7E5E6}"/>
              </a:ext>
            </a:extLst>
          </p:cNvPr>
          <p:cNvSpPr>
            <a:spLocks noGrp="1"/>
          </p:cNvSpPr>
          <p:nvPr>
            <p:ph type="title"/>
          </p:nvPr>
        </p:nvSpPr>
        <p:spPr>
          <a:xfrm>
            <a:off x="1141413" y="609600"/>
            <a:ext cx="9905998" cy="848139"/>
          </a:xfrm>
        </p:spPr>
        <p:txBody>
          <a:bodyPr/>
          <a:lstStyle/>
          <a:p>
            <a:pPr algn="ctr"/>
            <a:r>
              <a:rPr lang="en-IN" dirty="0"/>
              <a:t>PROPOSED SYSTEM</a:t>
            </a:r>
          </a:p>
        </p:txBody>
      </p:sp>
      <p:sp>
        <p:nvSpPr>
          <p:cNvPr id="3" name="Content Placeholder 2">
            <a:extLst>
              <a:ext uri="{FF2B5EF4-FFF2-40B4-BE49-F238E27FC236}">
                <a16:creationId xmlns:a16="http://schemas.microsoft.com/office/drawing/2014/main" id="{309A0508-1C6C-EB11-A29F-5A0A38DC0F49}"/>
              </a:ext>
            </a:extLst>
          </p:cNvPr>
          <p:cNvSpPr>
            <a:spLocks noGrp="1"/>
          </p:cNvSpPr>
          <p:nvPr>
            <p:ph idx="1"/>
          </p:nvPr>
        </p:nvSpPr>
        <p:spPr>
          <a:xfrm>
            <a:off x="1141413" y="1457739"/>
            <a:ext cx="9905998" cy="4333461"/>
          </a:xfrm>
        </p:spPr>
        <p:txBody>
          <a:bodyPr/>
          <a:lstStyle/>
          <a:p>
            <a:pPr marL="0" marR="0" indent="0">
              <a:lnSpc>
                <a:spcPct val="150000"/>
              </a:lnSpc>
              <a:spcBef>
                <a:spcPts val="0"/>
              </a:spcBef>
              <a:spcAft>
                <a:spcPts val="0"/>
              </a:spcAft>
              <a:buNone/>
              <a:tabLst>
                <a:tab pos="171450" algn="l"/>
              </a:tabLst>
            </a:pPr>
            <a:r>
              <a:rPr lang="en-IN" b="1" dirty="0">
                <a:effectLst/>
                <a:latin typeface="Times New Roman" panose="02020603050405020304" pitchFamily="18" charset="0"/>
                <a:ea typeface="Calibri" panose="020F0502020204030204" pitchFamily="34" charset="0"/>
                <a:cs typeface="Latha" panose="020B0604020202020204" pitchFamily="34" charset="0"/>
              </a:rPr>
              <a:t>Advantages:</a:t>
            </a:r>
            <a:endParaRPr lang="en-IN" sz="1600" b="1" dirty="0">
              <a:effectLst/>
              <a:latin typeface="Calibri" panose="020F0502020204030204" pitchFamily="34" charset="0"/>
              <a:ea typeface="Calibri" panose="020F0502020204030204" pitchFamily="34" charset="0"/>
              <a:cs typeface="Latha" panose="020B0604020202020204" pitchFamily="34" charset="0"/>
            </a:endParaRPr>
          </a:p>
          <a:p>
            <a:pPr marL="628650" lvl="1">
              <a:lnSpc>
                <a:spcPct val="150000"/>
              </a:lnSpc>
              <a:spcBef>
                <a:spcPts val="0"/>
              </a:spcBef>
              <a:spcAft>
                <a:spcPts val="0"/>
              </a:spcAft>
              <a:tabLst>
                <a:tab pos="171450" algn="l"/>
              </a:tabLst>
            </a:pPr>
            <a:r>
              <a:rPr lang="en-IN" sz="2000" dirty="0">
                <a:effectLst/>
                <a:latin typeface="Times New Roman" panose="02020603050405020304" pitchFamily="18" charset="0"/>
                <a:ea typeface="Calibri" panose="020F0502020204030204" pitchFamily="34" charset="0"/>
                <a:cs typeface="Latha" panose="020B0604020202020204" pitchFamily="34" charset="0"/>
              </a:rPr>
              <a:t>The user can view the scores from anywhere through internet.</a:t>
            </a:r>
            <a:endParaRPr lang="en-IN" sz="2000" dirty="0">
              <a:effectLst/>
              <a:latin typeface="Symbol" panose="05050102010706020507" pitchFamily="18" charset="2"/>
              <a:ea typeface="Calibri" panose="020F0502020204030204" pitchFamily="34" charset="0"/>
              <a:cs typeface="Latha" panose="020B0604020202020204" pitchFamily="34" charset="0"/>
            </a:endParaRPr>
          </a:p>
          <a:p>
            <a:pPr marL="628650" lvl="1">
              <a:lnSpc>
                <a:spcPct val="150000"/>
              </a:lnSpc>
              <a:spcBef>
                <a:spcPts val="0"/>
              </a:spcBef>
              <a:spcAft>
                <a:spcPts val="0"/>
              </a:spcAft>
              <a:tabLst>
                <a:tab pos="171450" algn="l"/>
              </a:tabLst>
            </a:pPr>
            <a:r>
              <a:rPr lang="en-IN" sz="2000" dirty="0">
                <a:effectLst/>
                <a:latin typeface="Times New Roman" panose="02020603050405020304" pitchFamily="18" charset="0"/>
                <a:ea typeface="Calibri" panose="020F0502020204030204" pitchFamily="34" charset="0"/>
                <a:cs typeface="Latha" panose="020B0604020202020204" pitchFamily="34" charset="0"/>
              </a:rPr>
              <a:t>Users can keep themselves updated about matches.</a:t>
            </a:r>
            <a:endParaRPr lang="en-IN" sz="2000" dirty="0">
              <a:effectLst/>
              <a:latin typeface="Symbol" panose="05050102010706020507" pitchFamily="18" charset="2"/>
              <a:ea typeface="Calibri" panose="020F0502020204030204" pitchFamily="34" charset="0"/>
              <a:cs typeface="Latha" panose="020B0604020202020204" pitchFamily="34" charset="0"/>
            </a:endParaRPr>
          </a:p>
          <a:p>
            <a:pPr marL="628650" lvl="1">
              <a:lnSpc>
                <a:spcPct val="150000"/>
              </a:lnSpc>
              <a:spcBef>
                <a:spcPts val="0"/>
              </a:spcBef>
              <a:spcAft>
                <a:spcPts val="0"/>
              </a:spcAft>
              <a:tabLst>
                <a:tab pos="171450" algn="l"/>
              </a:tabLst>
            </a:pPr>
            <a:r>
              <a:rPr lang="en-IN" sz="2000" dirty="0">
                <a:effectLst/>
                <a:latin typeface="Times New Roman" panose="02020603050405020304" pitchFamily="18" charset="0"/>
                <a:ea typeface="Calibri" panose="020F0502020204030204" pitchFamily="34" charset="0"/>
                <a:cs typeface="Latha" panose="020B0604020202020204" pitchFamily="34" charset="0"/>
              </a:rPr>
              <a:t>The system is flexible to use and is cost-effective.</a:t>
            </a:r>
            <a:endParaRPr lang="en-IN" sz="2000" dirty="0">
              <a:effectLst/>
              <a:latin typeface="Symbol" panose="05050102010706020507" pitchFamily="18" charset="2"/>
              <a:ea typeface="Calibri" panose="020F0502020204030204" pitchFamily="34" charset="0"/>
              <a:cs typeface="Latha" panose="020B0604020202020204" pitchFamily="34" charset="0"/>
            </a:endParaRPr>
          </a:p>
          <a:p>
            <a:pPr marL="0" marR="0" indent="0">
              <a:lnSpc>
                <a:spcPct val="150000"/>
              </a:lnSpc>
              <a:spcBef>
                <a:spcPts val="0"/>
              </a:spcBef>
              <a:spcAft>
                <a:spcPts val="0"/>
              </a:spcAft>
              <a:buNone/>
              <a:tabLst>
                <a:tab pos="171450" algn="l"/>
              </a:tabLst>
            </a:pPr>
            <a:r>
              <a:rPr lang="en-IN" b="1" dirty="0">
                <a:effectLst/>
                <a:latin typeface="Times New Roman" panose="02020603050405020304" pitchFamily="18" charset="0"/>
                <a:ea typeface="Calibri" panose="020F0502020204030204" pitchFamily="34" charset="0"/>
                <a:cs typeface="Latha" panose="020B0604020202020204" pitchFamily="34" charset="0"/>
              </a:rPr>
              <a:t>Disadvantages:</a:t>
            </a:r>
            <a:endParaRPr lang="en-IN" sz="1800" b="1" dirty="0">
              <a:effectLst/>
              <a:latin typeface="Calibri" panose="020F0502020204030204" pitchFamily="34" charset="0"/>
              <a:ea typeface="Calibri" panose="020F0502020204030204" pitchFamily="34" charset="0"/>
              <a:cs typeface="Latha" panose="020B0604020202020204" pitchFamily="34" charset="0"/>
            </a:endParaRPr>
          </a:p>
          <a:p>
            <a:pPr marL="628650" lvl="1">
              <a:lnSpc>
                <a:spcPct val="150000"/>
              </a:lnSpc>
              <a:spcBef>
                <a:spcPts val="0"/>
              </a:spcBef>
              <a:spcAft>
                <a:spcPts val="0"/>
              </a:spcAft>
              <a:tabLst>
                <a:tab pos="171450" algn="l"/>
              </a:tabLst>
            </a:pPr>
            <a:r>
              <a:rPr lang="en-IN" sz="2000" dirty="0">
                <a:effectLst/>
                <a:latin typeface="Times New Roman" panose="02020603050405020304" pitchFamily="18" charset="0"/>
                <a:ea typeface="Calibri" panose="020F0502020204030204" pitchFamily="34" charset="0"/>
                <a:cs typeface="Latha" panose="020B0604020202020204" pitchFamily="34" charset="0"/>
              </a:rPr>
              <a:t>Internet connection is requisite for this system.</a:t>
            </a:r>
            <a:endParaRPr lang="en-IN" sz="2000" dirty="0">
              <a:effectLst/>
              <a:latin typeface="Symbol" panose="05050102010706020507" pitchFamily="18" charset="2"/>
              <a:ea typeface="Calibri" panose="020F0502020204030204" pitchFamily="34" charset="0"/>
              <a:cs typeface="Latha" panose="020B0604020202020204" pitchFamily="34" charset="0"/>
            </a:endParaRPr>
          </a:p>
          <a:p>
            <a:pPr marL="628650" lvl="1">
              <a:lnSpc>
                <a:spcPct val="150000"/>
              </a:lnSpc>
              <a:spcBef>
                <a:spcPts val="0"/>
              </a:spcBef>
              <a:spcAft>
                <a:spcPts val="0"/>
              </a:spcAft>
              <a:tabLst>
                <a:tab pos="171450" algn="l"/>
              </a:tabLst>
            </a:pPr>
            <a:r>
              <a:rPr lang="en-IN" sz="2000" dirty="0">
                <a:effectLst/>
                <a:latin typeface="Times New Roman" panose="02020603050405020304" pitchFamily="18" charset="0"/>
                <a:ea typeface="Calibri" panose="020F0502020204030204" pitchFamily="34" charset="0"/>
                <a:cs typeface="Latha" panose="020B0604020202020204" pitchFamily="34" charset="0"/>
              </a:rPr>
              <a:t>One cannot view live match if wishes</a:t>
            </a:r>
            <a:r>
              <a:rPr lang="en-IN" sz="1600" dirty="0">
                <a:effectLst/>
                <a:latin typeface="Times New Roman" panose="02020603050405020304" pitchFamily="18" charset="0"/>
                <a:ea typeface="Calibri" panose="020F0502020204030204" pitchFamily="34" charset="0"/>
                <a:cs typeface="Latha" panose="020B0604020202020204" pitchFamily="34" charset="0"/>
              </a:rPr>
              <a:t>.</a:t>
            </a:r>
            <a:endParaRPr lang="en-IN" sz="1600" dirty="0">
              <a:effectLst/>
              <a:latin typeface="Symbol" panose="05050102010706020507" pitchFamily="18" charset="2"/>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64066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FAD2-8DCA-5C24-1C87-E5F6C2673963}"/>
              </a:ext>
            </a:extLst>
          </p:cNvPr>
          <p:cNvSpPr>
            <a:spLocks noGrp="1"/>
          </p:cNvSpPr>
          <p:nvPr>
            <p:ph type="title"/>
          </p:nvPr>
        </p:nvSpPr>
        <p:spPr>
          <a:xfrm>
            <a:off x="1143001" y="463826"/>
            <a:ext cx="9905998" cy="834887"/>
          </a:xfrm>
        </p:spPr>
        <p:txBody>
          <a:bodyPr/>
          <a:lstStyle/>
          <a:p>
            <a:pPr algn="ctr"/>
            <a:r>
              <a:rPr lang="en-IN" dirty="0"/>
              <a:t>Users</a:t>
            </a:r>
          </a:p>
        </p:txBody>
      </p:sp>
      <p:sp>
        <p:nvSpPr>
          <p:cNvPr id="3" name="Content Placeholder 2">
            <a:extLst>
              <a:ext uri="{FF2B5EF4-FFF2-40B4-BE49-F238E27FC236}">
                <a16:creationId xmlns:a16="http://schemas.microsoft.com/office/drawing/2014/main" id="{7B96ECFD-B151-3A9C-AA17-B18FF470F38C}"/>
              </a:ext>
            </a:extLst>
          </p:cNvPr>
          <p:cNvSpPr>
            <a:spLocks noGrp="1"/>
          </p:cNvSpPr>
          <p:nvPr>
            <p:ph idx="1"/>
          </p:nvPr>
        </p:nvSpPr>
        <p:spPr>
          <a:xfrm>
            <a:off x="1143001" y="1298711"/>
            <a:ext cx="9905998" cy="4174437"/>
          </a:xfrm>
        </p:spPr>
        <p:txBody>
          <a:bodyPr>
            <a:normAutofit/>
          </a:bodyPr>
          <a:lstStyle/>
          <a:p>
            <a:pPr marL="342900" marR="0" lvl="0" indent="-342900">
              <a:lnSpc>
                <a:spcPct val="150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Latha" panose="020B0604020202020204" pitchFamily="34" charset="0"/>
              </a:rPr>
              <a:t>View Live Scores</a:t>
            </a:r>
          </a:p>
          <a:p>
            <a:pPr marL="342900" marR="0" lvl="0" indent="-342900">
              <a:lnSpc>
                <a:spcPct val="150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Latha" panose="020B0604020202020204" pitchFamily="34" charset="0"/>
              </a:rPr>
              <a:t>View Batsman Score Board</a:t>
            </a:r>
            <a:endParaRPr lang="en-IN" sz="2400" dirty="0">
              <a:effectLst/>
              <a:latin typeface="Calibri" panose="020F0502020204030204" pitchFamily="34" charset="0"/>
              <a:ea typeface="Times New Roman" panose="02020603050405020304" pitchFamily="18" charset="0"/>
              <a:cs typeface="Latha" panose="020B0604020202020204" pitchFamily="34" charset="0"/>
            </a:endParaRPr>
          </a:p>
          <a:p>
            <a:pPr marL="342900" marR="0" lvl="0" indent="-342900">
              <a:lnSpc>
                <a:spcPct val="150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Latha" panose="020B0604020202020204" pitchFamily="34" charset="0"/>
              </a:rPr>
              <a:t>View Bowler Score Board</a:t>
            </a:r>
          </a:p>
          <a:p>
            <a:pPr marL="342900" marR="0" lvl="0" indent="-342900">
              <a:lnSpc>
                <a:spcPct val="150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Latha" panose="020B0604020202020204" pitchFamily="34" charset="0"/>
              </a:rPr>
              <a:t>View Upcoming Matches</a:t>
            </a:r>
          </a:p>
          <a:p>
            <a:pPr marL="342900" marR="0" lvl="0" indent="-342900">
              <a:lnSpc>
                <a:spcPct val="150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Latha" panose="020B0604020202020204" pitchFamily="34" charset="0"/>
              </a:rPr>
              <a:t>View Points Table</a:t>
            </a:r>
          </a:p>
          <a:p>
            <a:pPr marL="342900" marR="0" lvl="0" indent="-342900">
              <a:lnSpc>
                <a:spcPct val="150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Latha" panose="020B0604020202020204" pitchFamily="34" charset="0"/>
              </a:rPr>
              <a:t>View News</a:t>
            </a:r>
            <a:endParaRPr lang="en-IN" sz="2400" dirty="0">
              <a:effectLst/>
              <a:latin typeface="Calibri" panose="020F0502020204030204" pitchFamily="34" charset="0"/>
              <a:ea typeface="Times New Roman" panose="02020603050405020304" pitchFamily="18" charset="0"/>
              <a:cs typeface="Latha" panose="020B0604020202020204" pitchFamily="34" charset="0"/>
            </a:endParaRPr>
          </a:p>
          <a:p>
            <a:endParaRPr lang="en-IN" dirty="0"/>
          </a:p>
        </p:txBody>
      </p:sp>
    </p:spTree>
    <p:extLst>
      <p:ext uri="{BB962C8B-B14F-4D97-AF65-F5344CB8AC3E}">
        <p14:creationId xmlns:p14="http://schemas.microsoft.com/office/powerpoint/2010/main" val="129138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10C4-B0BC-9ADB-E1F1-F96E9CBF16C8}"/>
              </a:ext>
            </a:extLst>
          </p:cNvPr>
          <p:cNvSpPr>
            <a:spLocks noGrp="1"/>
          </p:cNvSpPr>
          <p:nvPr>
            <p:ph type="title"/>
          </p:nvPr>
        </p:nvSpPr>
        <p:spPr>
          <a:xfrm>
            <a:off x="1143001" y="324679"/>
            <a:ext cx="9905998" cy="808383"/>
          </a:xfrm>
        </p:spPr>
        <p:txBody>
          <a:bodyPr/>
          <a:lstStyle/>
          <a:p>
            <a:pPr algn="ctr"/>
            <a:r>
              <a:rPr lang="en-IN" dirty="0"/>
              <a:t>Admin</a:t>
            </a:r>
          </a:p>
        </p:txBody>
      </p:sp>
      <p:sp>
        <p:nvSpPr>
          <p:cNvPr id="3" name="Content Placeholder 2">
            <a:extLst>
              <a:ext uri="{FF2B5EF4-FFF2-40B4-BE49-F238E27FC236}">
                <a16:creationId xmlns:a16="http://schemas.microsoft.com/office/drawing/2014/main" id="{335A2DC3-46C5-A61C-9592-6C39318D6F76}"/>
              </a:ext>
            </a:extLst>
          </p:cNvPr>
          <p:cNvSpPr>
            <a:spLocks noGrp="1"/>
          </p:cNvSpPr>
          <p:nvPr>
            <p:ph idx="1"/>
          </p:nvPr>
        </p:nvSpPr>
        <p:spPr>
          <a:xfrm>
            <a:off x="1143001" y="3274943"/>
            <a:ext cx="9905998" cy="1775791"/>
          </a:xfrm>
        </p:spPr>
        <p:txBody>
          <a:bodyPr>
            <a:normAutofit fontScale="92500" lnSpcReduction="20000"/>
          </a:bodyPr>
          <a:lstStyle/>
          <a:p>
            <a:pPr marL="0" indent="0">
              <a:buNone/>
            </a:pPr>
            <a:r>
              <a:rPr lang="en-US" sz="2800" b="1" dirty="0">
                <a:effectLst/>
                <a:latin typeface="Times New Roman" panose="02020603050405020304" pitchFamily="18" charset="0"/>
                <a:ea typeface="Times New Roman" panose="02020603050405020304" pitchFamily="18" charset="0"/>
                <a:cs typeface="Latha" panose="020B0604020202020204" pitchFamily="34" charset="0"/>
              </a:rPr>
              <a:t>Manage</a:t>
            </a:r>
            <a:endParaRPr lang="en-US" sz="2400" dirty="0">
              <a:effectLst/>
              <a:latin typeface="Times New Roman" panose="02020603050405020304" pitchFamily="18" charset="0"/>
              <a:ea typeface="Times New Roman" panose="02020603050405020304" pitchFamily="18" charset="0"/>
              <a:cs typeface="Latha" panose="020B0604020202020204" pitchFamily="34" charset="0"/>
            </a:endParaRPr>
          </a:p>
          <a:p>
            <a:r>
              <a:rPr lang="en-US" sz="2400" dirty="0">
                <a:effectLst/>
                <a:latin typeface="Times New Roman" panose="02020603050405020304" pitchFamily="18" charset="0"/>
                <a:ea typeface="Times New Roman" panose="02020603050405020304" pitchFamily="18" charset="0"/>
                <a:cs typeface="Latha" panose="020B0604020202020204" pitchFamily="34" charset="0"/>
              </a:rPr>
              <a:t>Manage Tournaments</a:t>
            </a:r>
          </a:p>
          <a:p>
            <a:r>
              <a:rPr lang="en-US" sz="2400" dirty="0">
                <a:effectLst/>
                <a:latin typeface="Times New Roman" panose="02020603050405020304" pitchFamily="18" charset="0"/>
                <a:ea typeface="Times New Roman" panose="02020603050405020304" pitchFamily="18" charset="0"/>
                <a:cs typeface="Latha" panose="020B0604020202020204" pitchFamily="34" charset="0"/>
              </a:rPr>
              <a:t>Manage Teams</a:t>
            </a:r>
          </a:p>
          <a:p>
            <a:r>
              <a:rPr lang="en-US" sz="2400" dirty="0">
                <a:effectLst/>
                <a:latin typeface="Times New Roman" panose="02020603050405020304" pitchFamily="18" charset="0"/>
                <a:ea typeface="Times New Roman" panose="02020603050405020304" pitchFamily="18" charset="0"/>
                <a:cs typeface="Latha" panose="020B0604020202020204" pitchFamily="34" charset="0"/>
              </a:rPr>
              <a:t>Manage Players</a:t>
            </a:r>
            <a:endParaRPr lang="en-IN" sz="2400" dirty="0">
              <a:effectLst/>
              <a:latin typeface="Calibri" panose="020F0502020204030204" pitchFamily="34" charset="0"/>
              <a:ea typeface="Times New Roman" panose="02020603050405020304" pitchFamily="18" charset="0"/>
              <a:cs typeface="Latha" panose="020B0604020202020204" pitchFamily="34" charset="0"/>
            </a:endParaRPr>
          </a:p>
          <a:p>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a:p>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a:p>
            <a:endParaRPr lang="en-IN" dirty="0"/>
          </a:p>
        </p:txBody>
      </p:sp>
      <p:sp>
        <p:nvSpPr>
          <p:cNvPr id="4" name="Content Placeholder 2">
            <a:extLst>
              <a:ext uri="{FF2B5EF4-FFF2-40B4-BE49-F238E27FC236}">
                <a16:creationId xmlns:a16="http://schemas.microsoft.com/office/drawing/2014/main" id="{3FE2E0BC-2717-FC47-FA6D-580E5CEE35B6}"/>
              </a:ext>
            </a:extLst>
          </p:cNvPr>
          <p:cNvSpPr txBox="1">
            <a:spLocks/>
          </p:cNvSpPr>
          <p:nvPr/>
        </p:nvSpPr>
        <p:spPr>
          <a:xfrm>
            <a:off x="1143001" y="1133062"/>
            <a:ext cx="9905998" cy="177579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sz="2800" b="1" dirty="0">
                <a:effectLst/>
                <a:latin typeface="Times New Roman" panose="02020603050405020304" pitchFamily="18" charset="0"/>
                <a:ea typeface="Times New Roman" panose="02020603050405020304" pitchFamily="18" charset="0"/>
                <a:cs typeface="Latha" panose="020B0604020202020204" pitchFamily="34" charset="0"/>
              </a:rPr>
              <a:t>Creation</a:t>
            </a:r>
            <a:endParaRPr lang="en-US" sz="2400" dirty="0">
              <a:effectLst/>
              <a:latin typeface="Times New Roman" panose="02020603050405020304" pitchFamily="18" charset="0"/>
              <a:ea typeface="Times New Roman" panose="02020603050405020304" pitchFamily="18" charset="0"/>
              <a:cs typeface="Latha" panose="020B0604020202020204" pitchFamily="34" charset="0"/>
            </a:endParaRPr>
          </a:p>
          <a:p>
            <a:r>
              <a:rPr lang="en-US" sz="2400" dirty="0">
                <a:effectLst/>
                <a:latin typeface="Times New Roman" panose="02020603050405020304" pitchFamily="18" charset="0"/>
                <a:ea typeface="Times New Roman" panose="02020603050405020304" pitchFamily="18" charset="0"/>
                <a:cs typeface="Latha" panose="020B0604020202020204" pitchFamily="34" charset="0"/>
              </a:rPr>
              <a:t>Create Tournaments</a:t>
            </a:r>
          </a:p>
          <a:p>
            <a:r>
              <a:rPr lang="en-US" sz="2400" dirty="0">
                <a:effectLst/>
                <a:latin typeface="Times New Roman" panose="02020603050405020304" pitchFamily="18" charset="0"/>
                <a:ea typeface="Times New Roman" panose="02020603050405020304" pitchFamily="18" charset="0"/>
                <a:cs typeface="Latha" panose="020B0604020202020204" pitchFamily="34" charset="0"/>
              </a:rPr>
              <a:t>Create Teams</a:t>
            </a:r>
          </a:p>
          <a:p>
            <a:r>
              <a:rPr lang="en-US" sz="2400" dirty="0">
                <a:effectLst/>
                <a:latin typeface="Times New Roman" panose="02020603050405020304" pitchFamily="18" charset="0"/>
                <a:ea typeface="Times New Roman" panose="02020603050405020304" pitchFamily="18" charset="0"/>
                <a:cs typeface="Latha" panose="020B0604020202020204" pitchFamily="34" charset="0"/>
              </a:rPr>
              <a:t>Create Player</a:t>
            </a:r>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a:p>
            <a:endParaRPr lang="en-IN" dirty="0"/>
          </a:p>
        </p:txBody>
      </p:sp>
      <p:sp>
        <p:nvSpPr>
          <p:cNvPr id="7" name="Content Placeholder 2">
            <a:extLst>
              <a:ext uri="{FF2B5EF4-FFF2-40B4-BE49-F238E27FC236}">
                <a16:creationId xmlns:a16="http://schemas.microsoft.com/office/drawing/2014/main" id="{A48BD481-406F-9755-6C29-EEF6ECB3BDAD}"/>
              </a:ext>
            </a:extLst>
          </p:cNvPr>
          <p:cNvSpPr txBox="1">
            <a:spLocks/>
          </p:cNvSpPr>
          <p:nvPr/>
        </p:nvSpPr>
        <p:spPr>
          <a:xfrm>
            <a:off x="1143001" y="5146812"/>
            <a:ext cx="9905998" cy="62948"/>
          </a:xfrm>
          <a:prstGeom prst="rect">
            <a:avLst/>
          </a:prstGeom>
        </p:spPr>
        <p:txBody>
          <a:bodyPr vert="horz" lIns="91440" tIns="45720" rIns="91440" bIns="45720" rtlCol="0" anchor="ctr">
            <a:normAutofit fontScale="2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sz="10400" b="1" dirty="0">
                <a:effectLst/>
                <a:latin typeface="Times New Roman" panose="02020603050405020304" pitchFamily="18" charset="0"/>
                <a:ea typeface="Times New Roman" panose="02020603050405020304" pitchFamily="18" charset="0"/>
                <a:cs typeface="Latha" panose="020B0604020202020204" pitchFamily="34" charset="0"/>
              </a:rPr>
              <a:t>Fixtures</a:t>
            </a:r>
            <a:endParaRPr lang="en-US" sz="10400" dirty="0">
              <a:effectLst/>
              <a:latin typeface="Times New Roman" panose="02020603050405020304" pitchFamily="18" charset="0"/>
              <a:ea typeface="Times New Roman" panose="02020603050405020304" pitchFamily="18" charset="0"/>
              <a:cs typeface="Latha" panose="020B0604020202020204" pitchFamily="34" charset="0"/>
            </a:endParaRPr>
          </a:p>
          <a:p>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a:p>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a:p>
            <a:endParaRPr lang="en-IN" dirty="0"/>
          </a:p>
        </p:txBody>
      </p:sp>
      <p:sp>
        <p:nvSpPr>
          <p:cNvPr id="8" name="Content Placeholder 2">
            <a:extLst>
              <a:ext uri="{FF2B5EF4-FFF2-40B4-BE49-F238E27FC236}">
                <a16:creationId xmlns:a16="http://schemas.microsoft.com/office/drawing/2014/main" id="{658EDD07-F48F-C16B-6B53-F21EB58AC470}"/>
              </a:ext>
            </a:extLst>
          </p:cNvPr>
          <p:cNvSpPr txBox="1">
            <a:spLocks/>
          </p:cNvSpPr>
          <p:nvPr/>
        </p:nvSpPr>
        <p:spPr>
          <a:xfrm>
            <a:off x="1143001" y="5739846"/>
            <a:ext cx="9905998" cy="62948"/>
          </a:xfrm>
          <a:prstGeom prst="rect">
            <a:avLst/>
          </a:prstGeom>
        </p:spPr>
        <p:txBody>
          <a:bodyPr vert="horz" lIns="91440" tIns="45720" rIns="91440" bIns="45720" rtlCol="0" anchor="ctr">
            <a:normAutofit fontScale="2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sz="10400" b="1" dirty="0">
                <a:effectLst/>
                <a:latin typeface="Times New Roman" panose="02020603050405020304" pitchFamily="18" charset="0"/>
                <a:ea typeface="Times New Roman" panose="02020603050405020304" pitchFamily="18" charset="0"/>
                <a:cs typeface="Latha" panose="020B0604020202020204" pitchFamily="34" charset="0"/>
              </a:rPr>
              <a:t>Result</a:t>
            </a:r>
            <a:endParaRPr lang="en-US" sz="10400" dirty="0">
              <a:effectLst/>
              <a:latin typeface="Times New Roman" panose="02020603050405020304" pitchFamily="18" charset="0"/>
              <a:ea typeface="Times New Roman" panose="02020603050405020304" pitchFamily="18" charset="0"/>
              <a:cs typeface="Latha" panose="020B0604020202020204" pitchFamily="34" charset="0"/>
            </a:endParaRPr>
          </a:p>
          <a:p>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a:p>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a:p>
            <a:endParaRPr lang="en-IN" dirty="0"/>
          </a:p>
        </p:txBody>
      </p:sp>
      <p:sp>
        <p:nvSpPr>
          <p:cNvPr id="9" name="Content Placeholder 2">
            <a:extLst>
              <a:ext uri="{FF2B5EF4-FFF2-40B4-BE49-F238E27FC236}">
                <a16:creationId xmlns:a16="http://schemas.microsoft.com/office/drawing/2014/main" id="{D1F516F8-7CCE-3B1C-B8F8-4EED61097AD3}"/>
              </a:ext>
            </a:extLst>
          </p:cNvPr>
          <p:cNvSpPr txBox="1">
            <a:spLocks/>
          </p:cNvSpPr>
          <p:nvPr/>
        </p:nvSpPr>
        <p:spPr>
          <a:xfrm>
            <a:off x="1143001" y="6332880"/>
            <a:ext cx="9905998" cy="62948"/>
          </a:xfrm>
          <a:prstGeom prst="rect">
            <a:avLst/>
          </a:prstGeom>
        </p:spPr>
        <p:txBody>
          <a:bodyPr vert="horz" lIns="91440" tIns="45720" rIns="91440" bIns="45720" rtlCol="0" anchor="ctr">
            <a:normAutofit fontScale="2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sz="10400" b="1" dirty="0">
                <a:effectLst/>
                <a:latin typeface="Times New Roman" panose="02020603050405020304" pitchFamily="18" charset="0"/>
                <a:ea typeface="Times New Roman" panose="02020603050405020304" pitchFamily="18" charset="0"/>
                <a:cs typeface="Latha" panose="020B0604020202020204" pitchFamily="34" charset="0"/>
              </a:rPr>
              <a:t>News</a:t>
            </a:r>
            <a:endParaRPr lang="en-US" sz="10400" dirty="0">
              <a:effectLst/>
              <a:latin typeface="Times New Roman" panose="02020603050405020304" pitchFamily="18" charset="0"/>
              <a:ea typeface="Times New Roman" panose="02020603050405020304" pitchFamily="18" charset="0"/>
              <a:cs typeface="Latha" panose="020B0604020202020204" pitchFamily="34" charset="0"/>
            </a:endParaRPr>
          </a:p>
          <a:p>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a:p>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a:p>
            <a:endParaRPr lang="en-IN" dirty="0"/>
          </a:p>
        </p:txBody>
      </p:sp>
    </p:spTree>
    <p:extLst>
      <p:ext uri="{BB962C8B-B14F-4D97-AF65-F5344CB8AC3E}">
        <p14:creationId xmlns:p14="http://schemas.microsoft.com/office/powerpoint/2010/main" val="2214123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1205-11D0-D2AC-CF9C-779E738F38C9}"/>
              </a:ext>
            </a:extLst>
          </p:cNvPr>
          <p:cNvSpPr>
            <a:spLocks noGrp="1"/>
          </p:cNvSpPr>
          <p:nvPr>
            <p:ph type="title"/>
          </p:nvPr>
        </p:nvSpPr>
        <p:spPr>
          <a:xfrm>
            <a:off x="1141413" y="609600"/>
            <a:ext cx="9905998" cy="1033670"/>
          </a:xfrm>
        </p:spPr>
        <p:txBody>
          <a:bodyPr/>
          <a:lstStyle/>
          <a:p>
            <a:pPr algn="ctr"/>
            <a:r>
              <a:rPr lang="en-IN" dirty="0"/>
              <a:t>DATA FLOW DIAGRAM</a:t>
            </a:r>
          </a:p>
        </p:txBody>
      </p:sp>
      <p:pic>
        <p:nvPicPr>
          <p:cNvPr id="4" name="Content Placeholder 3">
            <a:extLst>
              <a:ext uri="{FF2B5EF4-FFF2-40B4-BE49-F238E27FC236}">
                <a16:creationId xmlns:a16="http://schemas.microsoft.com/office/drawing/2014/main" id="{87BF3B90-D140-D3D3-09C1-CF4E00C453C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6035" y="1643270"/>
            <a:ext cx="8799443" cy="4605130"/>
          </a:xfrm>
          <a:prstGeom prst="rect">
            <a:avLst/>
          </a:prstGeom>
          <a:noFill/>
          <a:ln>
            <a:noFill/>
          </a:ln>
        </p:spPr>
      </p:pic>
    </p:spTree>
    <p:extLst>
      <p:ext uri="{BB962C8B-B14F-4D97-AF65-F5344CB8AC3E}">
        <p14:creationId xmlns:p14="http://schemas.microsoft.com/office/powerpoint/2010/main" val="189743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2D5B-BAE4-8D27-AE87-AA7A4A4CADE5}"/>
              </a:ext>
            </a:extLst>
          </p:cNvPr>
          <p:cNvSpPr>
            <a:spLocks noGrp="1"/>
          </p:cNvSpPr>
          <p:nvPr>
            <p:ph type="title"/>
          </p:nvPr>
        </p:nvSpPr>
        <p:spPr>
          <a:xfrm>
            <a:off x="1182757" y="238539"/>
            <a:ext cx="9905998" cy="781878"/>
          </a:xfrm>
        </p:spPr>
        <p:txBody>
          <a:bodyPr/>
          <a:lstStyle/>
          <a:p>
            <a:r>
              <a:rPr lang="en-IN" dirty="0"/>
              <a:t>								User page</a:t>
            </a:r>
          </a:p>
        </p:txBody>
      </p:sp>
      <p:pic>
        <p:nvPicPr>
          <p:cNvPr id="6" name="Content Placeholder 5">
            <a:extLst>
              <a:ext uri="{FF2B5EF4-FFF2-40B4-BE49-F238E27FC236}">
                <a16:creationId xmlns:a16="http://schemas.microsoft.com/office/drawing/2014/main" id="{0DA2754C-045D-212D-B824-E7E3BD463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2757" y="1232452"/>
            <a:ext cx="9905998" cy="4982818"/>
          </a:xfrm>
        </p:spPr>
      </p:pic>
    </p:spTree>
    <p:extLst>
      <p:ext uri="{BB962C8B-B14F-4D97-AF65-F5344CB8AC3E}">
        <p14:creationId xmlns:p14="http://schemas.microsoft.com/office/powerpoint/2010/main" val="274699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7206-791B-C8D7-8AF7-F49FCC3B04D5}"/>
              </a:ext>
            </a:extLst>
          </p:cNvPr>
          <p:cNvSpPr>
            <a:spLocks noGrp="1"/>
          </p:cNvSpPr>
          <p:nvPr>
            <p:ph type="title"/>
          </p:nvPr>
        </p:nvSpPr>
        <p:spPr>
          <a:xfrm>
            <a:off x="1141413" y="284922"/>
            <a:ext cx="9905998" cy="781878"/>
          </a:xfrm>
        </p:spPr>
        <p:txBody>
          <a:bodyPr/>
          <a:lstStyle/>
          <a:p>
            <a:r>
              <a:rPr lang="en-IN" dirty="0"/>
              <a:t>								Login page</a:t>
            </a:r>
          </a:p>
        </p:txBody>
      </p:sp>
      <p:pic>
        <p:nvPicPr>
          <p:cNvPr id="5" name="Content Placeholder 4">
            <a:extLst>
              <a:ext uri="{FF2B5EF4-FFF2-40B4-BE49-F238E27FC236}">
                <a16:creationId xmlns:a16="http://schemas.microsoft.com/office/drawing/2014/main" id="{AF9CD989-A034-6CEC-949B-AC5A9B2504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066800"/>
            <a:ext cx="9905998" cy="5541963"/>
          </a:xfrm>
        </p:spPr>
      </p:pic>
    </p:spTree>
    <p:extLst>
      <p:ext uri="{BB962C8B-B14F-4D97-AF65-F5344CB8AC3E}">
        <p14:creationId xmlns:p14="http://schemas.microsoft.com/office/powerpoint/2010/main" val="3575821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888</TotalTime>
  <Words>331</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Symbol</vt:lpstr>
      <vt:lpstr>Times New Roman</vt:lpstr>
      <vt:lpstr>Mesh</vt:lpstr>
      <vt:lpstr>Cricket live score Management</vt:lpstr>
      <vt:lpstr>Abstract</vt:lpstr>
      <vt:lpstr>Existing System</vt:lpstr>
      <vt:lpstr>PROPOSED SYSTEM</vt:lpstr>
      <vt:lpstr>Users</vt:lpstr>
      <vt:lpstr>Admin</vt:lpstr>
      <vt:lpstr>DATA FLOW DIAGRAM</vt:lpstr>
      <vt:lpstr>        User page</vt:lpstr>
      <vt:lpstr>        Login page</vt:lpstr>
      <vt:lpstr>        Admin page</vt:lpstr>
      <vt:lpstr>Tournament creation</vt:lpstr>
      <vt:lpstr>Manage tournament</vt:lpstr>
      <vt:lpstr>Edit records</vt:lpstr>
      <vt:lpstr>Delete records</vt:lpstr>
      <vt:lpstr>UPDATE SCORE</vt:lpstr>
      <vt:lpstr>Add news</vt:lpstr>
      <vt:lpstr>Change password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live score Management</dc:title>
  <dc:creator>Dinesh G</dc:creator>
  <cp:lastModifiedBy>Dinesh G</cp:lastModifiedBy>
  <cp:revision>9</cp:revision>
  <dcterms:created xsi:type="dcterms:W3CDTF">2023-02-03T06:25:58Z</dcterms:created>
  <dcterms:modified xsi:type="dcterms:W3CDTF">2023-04-13T01:15:50Z</dcterms:modified>
</cp:coreProperties>
</file>