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>
            <a:off x="107315" y="139700"/>
            <a:ext cx="1996440" cy="167132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279380" y="5068570"/>
            <a:ext cx="1816100" cy="1635760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4075" y="2439035"/>
            <a:ext cx="10483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	   </a:t>
            </a:r>
            <a:r>
              <a:rPr lang="en-US" sz="5400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PYTHON WEB SCRAPING 					 PROJECT</a:t>
            </a:r>
            <a:endParaRPr lang="en-US" sz="5400" b="1"/>
          </a:p>
        </p:txBody>
      </p:sp>
      <p:sp>
        <p:nvSpPr>
          <p:cNvPr id="3" name="Half Frame 2"/>
          <p:cNvSpPr/>
          <p:nvPr/>
        </p:nvSpPr>
        <p:spPr>
          <a:xfrm rot="5400000">
            <a:off x="10349865" y="-12065"/>
            <a:ext cx="1593850" cy="189674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6200000">
            <a:off x="40005" y="5045710"/>
            <a:ext cx="1739900" cy="160464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>
            <a:off x="107315" y="139700"/>
            <a:ext cx="1996440" cy="167132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279380" y="5068570"/>
            <a:ext cx="1816100" cy="1635760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rot="5400000">
            <a:off x="10349865" y="-12065"/>
            <a:ext cx="1593850" cy="189674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6200000">
            <a:off x="-5080" y="4933315"/>
            <a:ext cx="1897380" cy="167195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2515" y="1952625"/>
            <a:ext cx="10572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REQUIREMENTS: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BUILD TABLE DESIGN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lvl="4" indent="0">
              <a:buFont typeface="Wingdings" panose="05000000000000000000" charset="0"/>
              <a:buNone/>
            </a:pP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SCRAP DATA USING REQUEST AND BEAUTIFUL SOUP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lvl="4" indent="0">
              <a:buFont typeface="Wingdings" panose="05000000000000000000" charset="0"/>
              <a:buNone/>
            </a:pP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API: FLASK(CREATE/INSERT/SELECT)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lvl="4" indent="0">
              <a:buFont typeface="Wingdings" panose="05000000000000000000" charset="0"/>
              <a:buNone/>
            </a:pP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171700" lvl="4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DATABASE: SQLITE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352550" y="1227455"/>
            <a:ext cx="6353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DOMAIN NAME:  PYTHON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>
            <a:off x="107315" y="139700"/>
            <a:ext cx="1996440" cy="167132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279380" y="5068570"/>
            <a:ext cx="1816100" cy="1635760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1667510"/>
            <a:ext cx="4562475" cy="4258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03755" y="257810"/>
            <a:ext cx="802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WEBSITE NAME: BALLARD SPAHR</a:t>
            </a:r>
            <a:endParaRPr lang="en-US" sz="32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999480" y="1525905"/>
            <a:ext cx="51181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8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DATAPOINTS: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NAME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ROLE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EMAIL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OFFICES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TELEPHONENUMBER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FAX-NUMBER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PAGE URL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TIMESTAMP</a:t>
            </a:r>
            <a:endParaRPr lang="en-US" sz="2800">
              <a:solidFill>
                <a:schemeClr val="bg1"/>
              </a:solidFill>
            </a:endParaRPr>
          </a:p>
          <a:p>
            <a:pPr marL="1828800" lvl="3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SERVICES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342390" y="2698750"/>
            <a:ext cx="3041015" cy="112268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330325" y="3815080"/>
            <a:ext cx="3053080" cy="2921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30325" y="4363085"/>
            <a:ext cx="3007360" cy="32575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330325" y="4775835"/>
            <a:ext cx="3087370" cy="16891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342390" y="4944745"/>
            <a:ext cx="3075305" cy="20256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342390" y="5230495"/>
            <a:ext cx="3075305" cy="17970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>
            <a:off x="107315" y="139700"/>
            <a:ext cx="1996440" cy="167132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279380" y="5068570"/>
            <a:ext cx="1816100" cy="1635760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rot="5400000">
            <a:off x="10349865" y="-12065"/>
            <a:ext cx="1593850" cy="189674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6200000">
            <a:off x="-5080" y="4933315"/>
            <a:ext cx="1897380" cy="1671955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8155" y="1683385"/>
            <a:ext cx="79578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/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GITHUB LINK: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	</a:t>
            </a:r>
            <a:r>
              <a:rPr lang="en-US" sz="20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https://github.com/dineshgok/PYTHON_MAIN_PROJECT.git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000"/>
          </a:p>
        </p:txBody>
      </p:sp>
      <p:pic>
        <p:nvPicPr>
          <p:cNvPr id="6" name="Picture 5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5415" y="1122045"/>
            <a:ext cx="2272665" cy="23736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5415" y="3776345"/>
            <a:ext cx="210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  N.S.DINESH</a:t>
            </a:r>
            <a:endParaRPr lang="en-US" sz="24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3570" y="3299460"/>
            <a:ext cx="786765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WEBSITE LINK:</a:t>
            </a:r>
            <a:endParaRPr lang="en-US" sz="32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20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	https://www.ballardspahr.com/People?Services=%7BB160CF7E-CBE1-4342-85FF-FF2A86B7A235%7D</a:t>
            </a:r>
            <a:endParaRPr lang="en-US" sz="20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>
            <a:off x="107315" y="139700"/>
            <a:ext cx="1996440" cy="167132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279380" y="5068570"/>
            <a:ext cx="1816100" cy="1635760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03755" y="2547620"/>
            <a:ext cx="9192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  THANK YOU</a:t>
            </a:r>
            <a:endParaRPr lang="en-US" sz="9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Bahnschrift</vt:lpstr>
      <vt:lpstr>Bahnschrift SemiBold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merit</cp:lastModifiedBy>
  <cp:revision>6</cp:revision>
  <dcterms:created xsi:type="dcterms:W3CDTF">2021-11-22T07:38:00Z</dcterms:created>
  <dcterms:modified xsi:type="dcterms:W3CDTF">2021-11-23T09:46:45Z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53B3C38E658C466F8FF970C4A9283E33</vt:lpwstr>
  </property>
  <property fmtid="{D5CDD505-2E9C-101B-9397-08002B2CF9AE}" pid="3" name="KSOProductBuildVer">
    <vt:lpwstr>1033-11.2.0.10382</vt:lpwstr>
  </property>
</Properties>
</file>