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hfU2DdWUynT8PmI1AkdZjk5Ikb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-AU">
                <a:latin typeface="Calibri"/>
                <a:ea typeface="Calibri"/>
                <a:cs typeface="Calibri"/>
                <a:sym typeface="Calibri"/>
              </a:rPr>
              <a:t>Find the way to reduce the operation cost of the ski resort, how it will affect the revenue of this season?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lang="en-AU">
                <a:latin typeface="Calibri"/>
                <a:ea typeface="Calibri"/>
                <a:cs typeface="Calibri"/>
                <a:sym typeface="Calibri"/>
              </a:rPr>
              <a:t>Reduce the operation cost without affecting previous profit margin of 9.2%</a:t>
            </a:r>
            <a:endParaRPr b="1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50" y="5184798"/>
            <a:ext cx="4324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lang="en-AU">
                <a:latin typeface="Calibri"/>
                <a:ea typeface="Calibri"/>
                <a:cs typeface="Calibri"/>
                <a:sym typeface="Calibri"/>
              </a:rPr>
              <a:t>The solution we are deriving the problem only for big mountain resort with addition chair lift and people visit in mind, it may not work if visiter increased dramatically.</a:t>
            </a:r>
            <a:endParaRPr b="1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-AU">
                <a:latin typeface="Calibri"/>
                <a:ea typeface="Calibri"/>
                <a:cs typeface="Calibri"/>
                <a:sym typeface="Calibri"/>
              </a:rPr>
              <a:t>CSV file contain information from 330 resorts in the US.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lang="en-AU">
                <a:latin typeface="Calibri"/>
                <a:ea typeface="Calibri"/>
                <a:cs typeface="Calibri"/>
                <a:sym typeface="Calibri"/>
              </a:rPr>
              <a:t>Director of Operations - Jimmy Blackburn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lang="en-AU">
                <a:latin typeface="Calibri"/>
                <a:ea typeface="Calibri"/>
                <a:cs typeface="Calibri"/>
                <a:sym typeface="Calibri"/>
              </a:rPr>
              <a:t>Database Manager - Alesha Eisen,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43100" y="497375"/>
            <a:ext cx="85845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 sz="1200"/>
              <a:t>The Big mountain resort is 73 year old ski resort, 350,000 people visit every year to ski or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 sz="1200"/>
              <a:t>snowboard the big mountain. They recent addition of chair lift increasing their operation 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 sz="1200"/>
              <a:t>cost to $1.54M per season. Need to find a way to reduce the operation cost, and project the 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 sz="1200"/>
              <a:t>revenue of the season based on the reduced operation cost. </a:t>
            </a:r>
            <a:endParaRPr b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</cp:coreProperties>
</file>