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b4da0d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b4da0d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cb4da0d6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cb4da0d6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b4da0d6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b4da0d6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b4da0d6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cb4da0d6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cb4da0d6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cb4da0d6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/>
              <a:t>Exploring &amp; Visualizing of World bank Co2 Emission dataset</a:t>
            </a:r>
            <a:endParaRPr sz="26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6925" y="2078875"/>
            <a:ext cx="805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cleaning and adding meta data, dataset contains over 13342 </a:t>
            </a:r>
            <a:r>
              <a:rPr lang="en"/>
              <a:t>observation</a:t>
            </a:r>
            <a:r>
              <a:rPr lang="en"/>
              <a:t> and 11 </a:t>
            </a:r>
            <a:r>
              <a:rPr lang="en"/>
              <a:t>different</a:t>
            </a:r>
            <a:r>
              <a:rPr lang="en"/>
              <a:t> columns.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</a:t>
            </a:r>
            <a:r>
              <a:rPr lang="en"/>
              <a:t>country data spreading across 1960-2018.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download from :  http://data.worldbank.org/indicator/EN.ATM.CO2E.PC/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Which countries have the highest CO2 emissions per capita in 2015?</a:t>
            </a:r>
            <a:endParaRPr sz="17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25" y="1747574"/>
            <a:ext cx="6699776" cy="32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896"/>
              <a:buFont typeface="Arial"/>
              <a:buNone/>
            </a:pPr>
            <a:r>
              <a:rPr lang="en" sz="1740"/>
              <a:t>Which countries have the Lowest CO2 emissions per capita in 2015?</a:t>
            </a:r>
            <a:endParaRPr sz="1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25" y="1805775"/>
            <a:ext cx="6546276" cy="31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 changes over year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75" y="1853852"/>
            <a:ext cx="6565999" cy="31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Co2 Emission based on region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775" y="1853850"/>
            <a:ext cx="5738601" cy="3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