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77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61267" autoAdjust="0"/>
  </p:normalViewPr>
  <p:slideViewPr>
    <p:cSldViewPr snapToGrid="0">
      <p:cViewPr varScale="1">
        <p:scale>
          <a:sx n="41" d="100"/>
          <a:sy n="41" d="100"/>
        </p:scale>
        <p:origin x="15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D067-4A48-4B55-9D01-5C1EAC3B86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FCEC-784A-4AAE-8110-256F56FB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6FCEC-784A-4AAE-8110-256F56FBD6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6FCEC-784A-4AAE-8110-256F56FBD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5900-DCCD-4577-9D9F-74C3F705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A1270-DCC2-420C-8062-C826FC24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1709-CC5D-443E-8BC8-8B46E36F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EDB9-689D-4324-A974-7EFDA79E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EB08-D53F-430D-91FB-5C27431C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52F7-BD32-4FC1-A5E0-33C2BBE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7C061-597C-4CDA-937C-AD034C91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EBF6-7A9E-4A43-852B-658A6F28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3927-56C9-48C5-B9D5-4BC5BEB0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4CD3-E2E8-439C-907A-86FE254E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815B-6473-4CA1-854B-75577AC72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B5D-D8B4-406F-8C0A-D11DFB67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1ACE-CE99-4E2D-8F7B-933D391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4CD0-E98B-49EB-A7A2-14EB52A3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FD2E-36CF-4F50-B932-D622527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FF08-57DC-41E2-BEC7-0F473444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F31A-8C7D-456E-B7B7-3D70649D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985-D85D-4A9A-9589-E9B929A3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1E27-C055-479C-85AE-3F2504B6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6A62-9067-4B4D-A842-5725E3B9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1D1D-AB3F-40CC-8C8E-4CD9B06B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0AC2-E73A-4C45-805A-709FC418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96ED-7062-44D7-BC00-0BFF4B06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D616-038B-496B-8138-762AFF3A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6B50-5954-4166-95C5-51B5A22B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063C-FFAD-4B73-8F22-A24C218E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2F62-7E6D-4C32-B7EF-1C0A6D7D8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8D795-0839-4818-8FA5-B3E9D660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A8A3-EA3A-4034-BD47-1EEA4E8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DB644-EC69-4FB6-A341-63192BFA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4BA9C-2D28-46F0-840F-B82C58F8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8C9A-F597-447B-87F9-EF459182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9981B-0D34-4195-8866-6DAC3B95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47C43-2EF5-425D-A5BC-3F217F97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09262-9DF4-49A0-B1DE-876060A31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4AAD6-246D-4D0A-A4CC-7BD0F1F22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EE58-5397-4753-A268-378ACB81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5B800-65DF-4E51-8585-51FB6605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481AC-A7D8-410C-AFD8-9B4E0C0F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77EB-E4A5-49D2-9308-76EF36FE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CC01-C7BE-4285-83CB-C1B14594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8A570-7F2B-45FA-9728-FF4AC554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440B5-2C4F-4B8E-B284-E421AE35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A1A8F-1EF7-484E-9027-4F152DB5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50C4D-EBF8-4ECF-A195-244F1C2F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7A765-F107-4AA2-9AA9-787E029F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9342-88E0-4CF2-9043-09B25950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328E-7851-4382-AEE9-B0500E01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CD8AC-B517-48EF-9D36-60EED1A8B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2552-6537-4FAB-8307-B2CE3FFC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47456-C160-407D-A1D1-834136A5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C0A4E-BF1E-45F5-BD4D-20F2BEB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25EF-F7F3-4344-A1D0-647A814C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4F2D6-162F-44A3-9117-EDCBC956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6AF25-D99A-4B51-91D4-9187D043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D3470-605B-4C13-B95A-63348270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4E1A-F1D2-4472-89DC-2F0F2489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B902-0032-46F8-B6DA-0E42FD68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7BF2E-ECEC-490C-BBA4-193AA91E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EE4C-4CB9-46AE-B4D7-CA66FC53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EB1F-FA59-4A3F-9CBA-8D973125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FC4B-8F79-4F7C-A839-774B8F51967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A8E1-E6C6-497D-ABC6-2DAE9BFDA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0C92-8AF6-42F1-A19E-E15D2956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8DFC-A358-4FBF-9E24-B41DA9E5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AA6726-9FE7-4D28-8237-E049B723BB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1821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FAA6726-9FE7-4D28-8237-E049B723BB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292CF761-6F74-4388-9B4D-C3515CBD853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Open Sans Extrabold" panose="020B0906030804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74DEBD-3D93-45D9-AAC7-4EAF7274A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98567"/>
              </p:ext>
            </p:extLst>
          </p:nvPr>
        </p:nvGraphicFramePr>
        <p:xfrm>
          <a:off x="500063" y="773609"/>
          <a:ext cx="10425108" cy="5350989"/>
        </p:xfrm>
        <a:graphic>
          <a:graphicData uri="http://schemas.openxmlformats.org/drawingml/2006/table">
            <a:tbl>
              <a:tblPr/>
              <a:tblGrid>
                <a:gridCol w="1057867">
                  <a:extLst>
                    <a:ext uri="{9D8B030D-6E8A-4147-A177-3AD203B41FA5}">
                      <a16:colId xmlns:a16="http://schemas.microsoft.com/office/drawing/2014/main" val="2285026968"/>
                    </a:ext>
                  </a:extLst>
                </a:gridCol>
                <a:gridCol w="699557">
                  <a:extLst>
                    <a:ext uri="{9D8B030D-6E8A-4147-A177-3AD203B41FA5}">
                      <a16:colId xmlns:a16="http://schemas.microsoft.com/office/drawing/2014/main" val="3172701112"/>
                    </a:ext>
                  </a:extLst>
                </a:gridCol>
                <a:gridCol w="1057867">
                  <a:extLst>
                    <a:ext uri="{9D8B030D-6E8A-4147-A177-3AD203B41FA5}">
                      <a16:colId xmlns:a16="http://schemas.microsoft.com/office/drawing/2014/main" val="4061649494"/>
                    </a:ext>
                  </a:extLst>
                </a:gridCol>
                <a:gridCol w="1057867">
                  <a:extLst>
                    <a:ext uri="{9D8B030D-6E8A-4147-A177-3AD203B41FA5}">
                      <a16:colId xmlns:a16="http://schemas.microsoft.com/office/drawing/2014/main" val="1920591888"/>
                    </a:ext>
                  </a:extLst>
                </a:gridCol>
                <a:gridCol w="699557">
                  <a:extLst>
                    <a:ext uri="{9D8B030D-6E8A-4147-A177-3AD203B41FA5}">
                      <a16:colId xmlns:a16="http://schemas.microsoft.com/office/drawing/2014/main" val="301010026"/>
                    </a:ext>
                  </a:extLst>
                </a:gridCol>
                <a:gridCol w="699557">
                  <a:extLst>
                    <a:ext uri="{9D8B030D-6E8A-4147-A177-3AD203B41FA5}">
                      <a16:colId xmlns:a16="http://schemas.microsoft.com/office/drawing/2014/main" val="502525331"/>
                    </a:ext>
                  </a:extLst>
                </a:gridCol>
                <a:gridCol w="119437">
                  <a:extLst>
                    <a:ext uri="{9D8B030D-6E8A-4147-A177-3AD203B41FA5}">
                      <a16:colId xmlns:a16="http://schemas.microsoft.com/office/drawing/2014/main" val="2366325719"/>
                    </a:ext>
                  </a:extLst>
                </a:gridCol>
                <a:gridCol w="119437">
                  <a:extLst>
                    <a:ext uri="{9D8B030D-6E8A-4147-A177-3AD203B41FA5}">
                      <a16:colId xmlns:a16="http://schemas.microsoft.com/office/drawing/2014/main" val="2331286793"/>
                    </a:ext>
                  </a:extLst>
                </a:gridCol>
                <a:gridCol w="699557">
                  <a:extLst>
                    <a:ext uri="{9D8B030D-6E8A-4147-A177-3AD203B41FA5}">
                      <a16:colId xmlns:a16="http://schemas.microsoft.com/office/drawing/2014/main" val="2445803244"/>
                    </a:ext>
                  </a:extLst>
                </a:gridCol>
                <a:gridCol w="699557">
                  <a:extLst>
                    <a:ext uri="{9D8B030D-6E8A-4147-A177-3AD203B41FA5}">
                      <a16:colId xmlns:a16="http://schemas.microsoft.com/office/drawing/2014/main" val="330756178"/>
                    </a:ext>
                  </a:extLst>
                </a:gridCol>
                <a:gridCol w="1057867">
                  <a:extLst>
                    <a:ext uri="{9D8B030D-6E8A-4147-A177-3AD203B41FA5}">
                      <a16:colId xmlns:a16="http://schemas.microsoft.com/office/drawing/2014/main" val="1215115848"/>
                    </a:ext>
                  </a:extLst>
                </a:gridCol>
                <a:gridCol w="699557">
                  <a:extLst>
                    <a:ext uri="{9D8B030D-6E8A-4147-A177-3AD203B41FA5}">
                      <a16:colId xmlns:a16="http://schemas.microsoft.com/office/drawing/2014/main" val="1384037990"/>
                    </a:ext>
                  </a:extLst>
                </a:gridCol>
                <a:gridCol w="699557">
                  <a:extLst>
                    <a:ext uri="{9D8B030D-6E8A-4147-A177-3AD203B41FA5}">
                      <a16:colId xmlns:a16="http://schemas.microsoft.com/office/drawing/2014/main" val="2271049114"/>
                    </a:ext>
                  </a:extLst>
                </a:gridCol>
                <a:gridCol w="1057867">
                  <a:extLst>
                    <a:ext uri="{9D8B030D-6E8A-4147-A177-3AD203B41FA5}">
                      <a16:colId xmlns:a16="http://schemas.microsoft.com/office/drawing/2014/main" val="695621517"/>
                    </a:ext>
                  </a:extLst>
                </a:gridCol>
              </a:tblGrid>
              <a:tr h="32615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Complaint: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RF/ CI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Report: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1F497D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Opening Report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Complaint Notification.: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Complaint Notification Date: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62733"/>
                  </a:ext>
                </a:extLst>
              </a:tr>
              <a:tr h="18157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Critical Complaint No.: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CI ##_201#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Critical Complaint Date: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51401"/>
                  </a:ext>
                </a:extLst>
              </a:tr>
              <a:tr h="163077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19088"/>
                  </a:ext>
                </a:extLst>
              </a:tr>
              <a:tr h="2068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Issue: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status: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5876"/>
                  </a:ext>
                </a:extLst>
              </a:tr>
              <a:tr h="1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 gridSpan="6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44472"/>
                  </a:ext>
                </a:extLst>
              </a:tr>
              <a:tr h="1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58833"/>
                  </a:ext>
                </a:extLst>
              </a:tr>
              <a:tr h="1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03023"/>
                  </a:ext>
                </a:extLst>
              </a:tr>
              <a:tr h="1630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 3rd-party COPQ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 Internal COPQ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(C) Potential Lost 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04020"/>
                  </a:ext>
                </a:extLst>
              </a:tr>
              <a:tr h="29422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-   €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-   €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-   €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20328"/>
                  </a:ext>
                </a:extLst>
              </a:tr>
              <a:tr h="10222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 Statement: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55265"/>
                  </a:ext>
                </a:extLst>
              </a:tr>
              <a:tr h="1630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242324"/>
                  </a:ext>
                </a:extLst>
              </a:tr>
              <a:tr h="163077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13002"/>
                  </a:ext>
                </a:extLst>
              </a:tr>
              <a:tr h="2068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Investigation: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Next: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7778"/>
                  </a:ext>
                </a:extLst>
              </a:tr>
              <a:tr h="1788937"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83456"/>
                  </a:ext>
                </a:extLst>
              </a:tr>
              <a:tr h="18254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Responsible: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Next Update: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dd.mm.yyyy</a:t>
                      </a:r>
                      <a:endParaRPr lang="en-US" sz="10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834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254A17-ED2E-4A7F-9A82-B788DD810894}"/>
              </a:ext>
            </a:extLst>
          </p:cNvPr>
          <p:cNvSpPr txBox="1"/>
          <p:nvPr/>
        </p:nvSpPr>
        <p:spPr>
          <a:xfrm>
            <a:off x="500063" y="314304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Ad-hoc form- opening</a:t>
            </a:r>
          </a:p>
        </p:txBody>
      </p:sp>
    </p:spTree>
    <p:extLst>
      <p:ext uri="{BB962C8B-B14F-4D97-AF65-F5344CB8AC3E}">
        <p14:creationId xmlns:p14="http://schemas.microsoft.com/office/powerpoint/2010/main" val="326706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0671AF-EAFE-4A8C-9357-B6B58AC5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914400"/>
            <a:ext cx="8168205" cy="49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02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HKSIz7S1.urr.HcxGUt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Widescreen</PresentationFormat>
  <Paragraphs>65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 Extrabold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automation process</dc:title>
  <dc:creator>Varghese, Nikhil</dc:creator>
  <cp:lastModifiedBy>Surendran, Satheesh</cp:lastModifiedBy>
  <cp:revision>128</cp:revision>
  <dcterms:created xsi:type="dcterms:W3CDTF">2019-11-21T11:48:12Z</dcterms:created>
  <dcterms:modified xsi:type="dcterms:W3CDTF">2020-03-23T04:55:05Z</dcterms:modified>
</cp:coreProperties>
</file>