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1" r:id="rId10"/>
    <p:sldId id="269" r:id="rId11"/>
    <p:sldId id="272" r:id="rId12"/>
    <p:sldId id="273" r:id="rId13"/>
    <p:sldId id="263" r:id="rId14"/>
    <p:sldId id="265" r:id="rId15"/>
    <p:sldId id="274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14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ineshjayakumarr.github.io/Digital-Portfolio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362200" y="2819400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smtClean="0"/>
              <a:t> DINESH J</a:t>
            </a:r>
            <a:endParaRPr lang="en-US" sz="2400" dirty="0"/>
          </a:p>
          <a:p>
            <a:r>
              <a:rPr lang="en-US" sz="2400" dirty="0"/>
              <a:t>REGISTER </a:t>
            </a:r>
            <a:r>
              <a:rPr lang="en-US" sz="2400" dirty="0" smtClean="0"/>
              <a:t>NO: 20324U48007</a:t>
            </a:r>
          </a:p>
          <a:p>
            <a:r>
              <a:rPr lang="en-US" sz="2400" dirty="0" smtClean="0">
                <a:cs typeface="Calibri"/>
              </a:rPr>
              <a:t>NMID: 909CC2D55BB8EADBC5F404504FCAB82B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smtClean="0"/>
              <a:t>DATA SCIENCE</a:t>
            </a:r>
            <a:endParaRPr lang="en-US" sz="2400" dirty="0"/>
          </a:p>
          <a:p>
            <a:r>
              <a:rPr lang="en-US" sz="2400" dirty="0"/>
              <a:t>COLLEGE: </a:t>
            </a:r>
            <a:r>
              <a:rPr lang="en-US" sz="2400" dirty="0" smtClean="0"/>
              <a:t>DR.M.G.R.CHOCKALINGAM ARTS COLLEGE,ARNI</a:t>
            </a:r>
          </a:p>
          <a:p>
            <a:r>
              <a:rPr lang="en-US" sz="2400" dirty="0" smtClean="0"/>
              <a:t>UNIVERSITY:THIRUVALLUVAR UNIVERSITY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1752600"/>
            <a:ext cx="11887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🌐 Core Features:</a:t>
            </a:r>
          </a:p>
          <a:p>
            <a:r>
              <a:rPr lang="en-US" b="1" dirty="0" smtClean="0"/>
              <a:t>🔹 Responsive Design</a:t>
            </a:r>
          </a:p>
          <a:p>
            <a:r>
              <a:rPr lang="en-US" dirty="0" smtClean="0"/>
              <a:t>Works seamlessly across mobile, tablet, and desktop devices.</a:t>
            </a:r>
          </a:p>
          <a:p>
            <a:r>
              <a:rPr lang="en-US" dirty="0" smtClean="0"/>
              <a:t>Uses CSS media queries and flexible layouts (</a:t>
            </a:r>
            <a:r>
              <a:rPr lang="en-US" dirty="0" err="1" smtClean="0"/>
              <a:t>Flexbox</a:t>
            </a:r>
            <a:r>
              <a:rPr lang="en-US" dirty="0" smtClean="0"/>
              <a:t>/Grid).</a:t>
            </a:r>
          </a:p>
          <a:p>
            <a:r>
              <a:rPr lang="en-US" b="1" dirty="0" smtClean="0"/>
              <a:t>🔹 Interactive Navigation</a:t>
            </a:r>
          </a:p>
          <a:p>
            <a:r>
              <a:rPr lang="en-US" dirty="0" smtClean="0"/>
              <a:t>Fixed or sticky header with smooth scrolling.</a:t>
            </a:r>
          </a:p>
          <a:p>
            <a:r>
              <a:rPr lang="en-US" dirty="0" smtClean="0"/>
              <a:t>Highlight active sections while scrolling (scroll spy).</a:t>
            </a:r>
          </a:p>
          <a:p>
            <a:r>
              <a:rPr lang="en-US" b="1" dirty="0" smtClean="0"/>
              <a:t>🔹 Project Showcase</a:t>
            </a:r>
          </a:p>
          <a:p>
            <a:r>
              <a:rPr lang="en-US" dirty="0" smtClean="0"/>
              <a:t>Grid or card layout.</a:t>
            </a:r>
          </a:p>
          <a:p>
            <a:r>
              <a:rPr lang="en-US" dirty="0" smtClean="0"/>
              <a:t>Each project includes:</a:t>
            </a:r>
          </a:p>
          <a:p>
            <a:pPr lvl="1"/>
            <a:r>
              <a:rPr lang="en-US" dirty="0" smtClean="0"/>
              <a:t>Title &amp; short description</a:t>
            </a:r>
          </a:p>
          <a:p>
            <a:pPr lvl="1"/>
            <a:r>
              <a:rPr lang="en-US" dirty="0" smtClean="0"/>
              <a:t>Tools/technologies used</a:t>
            </a:r>
          </a:p>
          <a:p>
            <a:pPr lvl="1"/>
            <a:r>
              <a:rPr lang="en-US" dirty="0" smtClean="0"/>
              <a:t>Live demo &amp; </a:t>
            </a:r>
            <a:r>
              <a:rPr lang="en-US" dirty="0" err="1" smtClean="0"/>
              <a:t>GitHub</a:t>
            </a:r>
            <a:r>
              <a:rPr lang="en-US" dirty="0" smtClean="0"/>
              <a:t> links</a:t>
            </a:r>
          </a:p>
          <a:p>
            <a:pPr lvl="1"/>
            <a:r>
              <a:rPr lang="en-US" dirty="0" smtClean="0"/>
              <a:t>Hover effects or modal previews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20660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spc="15" dirty="0" smtClean="0"/>
              <a:t>RESULTS AND SCREENSHOT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19200" y="1676400"/>
            <a:ext cx="7620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✅ Structure &amp; Pages</a:t>
            </a:r>
          </a:p>
          <a:p>
            <a:r>
              <a:rPr lang="en-US" b="1" dirty="0" smtClean="0"/>
              <a:t>Homepage (index.html):</a:t>
            </a:r>
          </a:p>
          <a:p>
            <a:r>
              <a:rPr lang="en-US" b="1" dirty="0" smtClean="0"/>
              <a:t>Header Navigation</a:t>
            </a:r>
            <a:r>
              <a:rPr lang="en-US" dirty="0" smtClean="0"/>
              <a:t> (sticky):</a:t>
            </a:r>
            <a:br>
              <a:rPr lang="en-US" dirty="0" smtClean="0"/>
            </a:br>
            <a:r>
              <a:rPr lang="en-US" dirty="0" smtClean="0"/>
              <a:t>Links to:</a:t>
            </a:r>
          </a:p>
          <a:p>
            <a:pPr lvl="1"/>
            <a:r>
              <a:rPr lang="en-US" dirty="0" smtClean="0"/>
              <a:t>About</a:t>
            </a:r>
          </a:p>
          <a:p>
            <a:pPr lvl="1"/>
            <a:r>
              <a:rPr lang="en-US" dirty="0" smtClean="0"/>
              <a:t>Projects</a:t>
            </a:r>
          </a:p>
          <a:p>
            <a:pPr lvl="1"/>
            <a:r>
              <a:rPr lang="en-US" dirty="0" smtClean="0"/>
              <a:t>Contact</a:t>
            </a:r>
          </a:p>
          <a:p>
            <a:r>
              <a:rPr lang="en-US" b="1" dirty="0" smtClean="0"/>
              <a:t>Hero </a:t>
            </a:r>
            <a:r>
              <a:rPr lang="en-US" b="1" dirty="0" smtClean="0"/>
              <a:t>Section:</a:t>
            </a:r>
            <a:endParaRPr lang="en-US" dirty="0" smtClean="0"/>
          </a:p>
          <a:p>
            <a:pPr lvl="1"/>
            <a:r>
              <a:rPr lang="en-US" dirty="0" smtClean="0"/>
              <a:t>Your Name &amp; Title (e.g., "Web Developer")</a:t>
            </a:r>
          </a:p>
          <a:p>
            <a:pPr lvl="1"/>
            <a:r>
              <a:rPr lang="en-US" dirty="0" smtClean="0"/>
              <a:t>Brief tagline or summary</a:t>
            </a:r>
          </a:p>
          <a:p>
            <a:pPr lvl="1"/>
            <a:r>
              <a:rPr lang="en-US" dirty="0" smtClean="0"/>
              <a:t>“View My Work” button with smooth scroll</a:t>
            </a:r>
          </a:p>
          <a:p>
            <a:r>
              <a:rPr lang="en-US" b="1" dirty="0" smtClean="0"/>
              <a:t>About Section:</a:t>
            </a:r>
            <a:endParaRPr lang="en-US" dirty="0" smtClean="0"/>
          </a:p>
          <a:p>
            <a:pPr lvl="1"/>
            <a:r>
              <a:rPr lang="en-US" dirty="0" smtClean="0"/>
              <a:t>A brief introduction about you</a:t>
            </a:r>
          </a:p>
          <a:p>
            <a:pPr lvl="1"/>
            <a:r>
              <a:rPr lang="en-US" dirty="0" smtClean="0"/>
              <a:t>Your skills, background, or </a:t>
            </a:r>
            <a:r>
              <a:rPr lang="en-US" dirty="0" smtClean="0"/>
              <a:t>mission</a:t>
            </a:r>
            <a:endParaRPr 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" y="838200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Projects Section:</a:t>
            </a:r>
            <a:endParaRPr lang="en-US" dirty="0" smtClean="0"/>
          </a:p>
          <a:p>
            <a:pPr lvl="1"/>
            <a:r>
              <a:rPr lang="en-US" dirty="0" smtClean="0"/>
              <a:t>Cards for each project</a:t>
            </a:r>
          </a:p>
          <a:p>
            <a:pPr lvl="2"/>
            <a:r>
              <a:rPr lang="en-US" dirty="0" smtClean="0"/>
              <a:t>Title</a:t>
            </a:r>
          </a:p>
          <a:p>
            <a:pPr lvl="2"/>
            <a:r>
              <a:rPr lang="en-US" dirty="0" smtClean="0"/>
              <a:t>Short description</a:t>
            </a:r>
          </a:p>
          <a:p>
            <a:pPr lvl="2"/>
            <a:r>
              <a:rPr lang="en-US" dirty="0" smtClean="0"/>
              <a:t>Link to view the project or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b="1" dirty="0" smtClean="0"/>
              <a:t>Contact Section:</a:t>
            </a:r>
            <a:endParaRPr lang="en-US" dirty="0" smtClean="0"/>
          </a:p>
          <a:p>
            <a:pPr lvl="1"/>
            <a:r>
              <a:rPr lang="en-US" dirty="0" smtClean="0"/>
              <a:t>Form with:</a:t>
            </a:r>
          </a:p>
          <a:p>
            <a:pPr lvl="2"/>
            <a:r>
              <a:rPr lang="en-US" dirty="0" smtClean="0"/>
              <a:t>Name</a:t>
            </a:r>
          </a:p>
          <a:p>
            <a:pPr lvl="2"/>
            <a:r>
              <a:rPr lang="en-US" dirty="0" smtClean="0"/>
              <a:t>Email</a:t>
            </a:r>
          </a:p>
          <a:p>
            <a:pPr lvl="2"/>
            <a:r>
              <a:rPr lang="en-US" dirty="0" smtClean="0"/>
              <a:t>Message</a:t>
            </a:r>
          </a:p>
          <a:p>
            <a:pPr lvl="1"/>
            <a:r>
              <a:rPr lang="en-US" dirty="0" smtClean="0"/>
              <a:t>Button to send message</a:t>
            </a:r>
          </a:p>
          <a:p>
            <a:pPr lvl="1"/>
            <a:r>
              <a:rPr lang="en-US" dirty="0" smtClean="0"/>
              <a:t>JavaScript handles submission with an alert message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 smtClean="0"/>
              <a:t>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0" name="Picture 9" descr="_C__Users_DR%20MGR%20ARTS%20COLLEGE_Desktop_NM%20PROJECT_index.htm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284" y="1371600"/>
            <a:ext cx="5913432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572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14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1524000"/>
            <a:ext cx="7467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Creating a </a:t>
            </a:r>
            <a:r>
              <a:rPr lang="en-US" b="1" dirty="0" smtClean="0"/>
              <a:t>digital portfolio website</a:t>
            </a:r>
            <a:r>
              <a:rPr lang="en-US" dirty="0" smtClean="0"/>
              <a:t> is a powerful way to showcase your skills, projects, and professional identity on the web. The portfolio we built using </a:t>
            </a:r>
            <a:r>
              <a:rPr lang="en-US" b="1" dirty="0" smtClean="0"/>
              <a:t>HTML</a:t>
            </a:r>
            <a:r>
              <a:rPr lang="en-US" dirty="0" smtClean="0"/>
              <a:t>, </a:t>
            </a:r>
            <a:r>
              <a:rPr lang="en-US" b="1" dirty="0" smtClean="0"/>
              <a:t>CSS</a:t>
            </a:r>
            <a:r>
              <a:rPr lang="en-US" dirty="0" smtClean="0"/>
              <a:t>, and </a:t>
            </a:r>
            <a:r>
              <a:rPr lang="en-US" b="1" dirty="0" smtClean="0"/>
              <a:t>JavaScript</a:t>
            </a:r>
            <a:r>
              <a:rPr lang="en-US" dirty="0" smtClean="0"/>
              <a:t> provides a strong foundation with: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 clean, responsive design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Clear navigation and structure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Space to highlight your work and accomplishments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An easy way for potential clients or employers to contact you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1000" y="381000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j-ea"/>
                <a:cs typeface="Trebuchet MS"/>
              </a:rPr>
              <a:t>GITHUB LINK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/>
              <a:ea typeface="+mj-ea"/>
              <a:cs typeface="Trebuchet M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1000" y="3276600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j-ea"/>
                <a:cs typeface="Trebuchet MS"/>
              </a:rPr>
              <a:t>PROJECT</a:t>
            </a:r>
            <a:r>
              <a:rPr kumimoji="0" lang="en-US" sz="48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j-ea"/>
                <a:cs typeface="Trebuchet MS"/>
              </a:rPr>
              <a:t> OUTPUT </a:t>
            </a: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j-ea"/>
                <a:cs typeface="Trebuchet MS"/>
              </a:rPr>
              <a:t>LINK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/>
              <a:ea typeface="+mj-ea"/>
              <a:cs typeface="Trebuchet M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1676400"/>
            <a:ext cx="5593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https://github.com/dineshjayakumarr/Digital-Portfolio.git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0" y="4267200"/>
            <a:ext cx="5275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>
                <a:hlinkClick r:id="rId2"/>
              </a:rPr>
              <a:t>https://dineshjayakumarr.github.io/Digital-Portfolio/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9372600" y="0"/>
            <a:ext cx="2824224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447800" y="2667000"/>
            <a:ext cx="7391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website development using html ,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067800" y="31242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458200" y="381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0" y="575054"/>
            <a:ext cx="12192000" cy="328679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/>
              <a:t>	</a:t>
            </a:r>
            <a:r>
              <a:rPr sz="4250" spc="10" smtClean="0"/>
              <a:t>S</a:t>
            </a:r>
            <a:r>
              <a:rPr sz="4250" spc="-370" smtClean="0"/>
              <a:t>T</a:t>
            </a:r>
            <a:r>
              <a:rPr sz="4250" spc="-375" smtClean="0"/>
              <a:t>A</a:t>
            </a:r>
            <a:r>
              <a:rPr sz="4250" spc="15" smtClean="0"/>
              <a:t>T</a:t>
            </a:r>
            <a:r>
              <a:rPr sz="4250" spc="-10" smtClean="0"/>
              <a:t>E</a:t>
            </a:r>
            <a:r>
              <a:rPr sz="4250" spc="-20" smtClean="0"/>
              <a:t>ME</a:t>
            </a:r>
            <a:r>
              <a:rPr sz="4250" spc="10" smtClean="0"/>
              <a:t>NT</a:t>
            </a:r>
            <a:r>
              <a:rPr lang="en-US" sz="4250" spc="10" dirty="0" smtClean="0"/>
              <a:t/>
            </a:r>
            <a:br>
              <a:rPr lang="en-US" sz="4250" spc="10" dirty="0" smtClean="0"/>
            </a:br>
            <a:r>
              <a:rPr lang="en-US" sz="4250" spc="10" dirty="0" smtClean="0"/>
              <a:t/>
            </a:r>
            <a:br>
              <a:rPr lang="en-US" sz="4250" spc="10" dirty="0" smtClean="0"/>
            </a:br>
            <a:r>
              <a:rPr lang="en-US" sz="4250" spc="10" dirty="0" smtClean="0"/>
              <a:t/>
            </a:r>
            <a:br>
              <a:rPr lang="en-US" sz="4250" spc="10" dirty="0" smtClean="0"/>
            </a:br>
            <a:r>
              <a:rPr lang="en-US" sz="4250" spc="10" dirty="0" smtClean="0"/>
              <a:t/>
            </a:r>
            <a:br>
              <a:rPr lang="en-US" sz="4250" spc="10" dirty="0" smtClean="0"/>
            </a:b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25" name="Rectangle 24"/>
          <p:cNvSpPr/>
          <p:nvPr/>
        </p:nvSpPr>
        <p:spPr>
          <a:xfrm>
            <a:off x="381000" y="1371600"/>
            <a:ext cx="8001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 today’s increasingly digital world, individuals lack a centralized, professional, and easily accessible platform to showcase their skills, accomplishments, and personal brand. Traditional resumes and paper-based portfolios are static, limited in content, and fail to effectively communicate creativity, technical skills, and real-world experience. This creates challenges for students, freelancers, and professionals in standing out to potential employers, clients, or collaborators.</a:t>
            </a:r>
          </a:p>
          <a:p>
            <a:r>
              <a:rPr lang="en-US" dirty="0" smtClean="0"/>
              <a:t>There is a need for a dynamic digital portfolio solution that allows users to present their work, credentials, and personal narrative through a visually appealing, interactive, and customizable online presence. Such a platform should be easy to create, maintain, and share, enabling users to build credibility and enhance visibility in competitive environments.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0" y="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2" name="TextBox 11"/>
          <p:cNvSpPr txBox="1"/>
          <p:nvPr/>
        </p:nvSpPr>
        <p:spPr>
          <a:xfrm>
            <a:off x="1295400" y="1295400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responsive and interactive personal website designed to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Showcase my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skills,and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learning journey in web development.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800" y="2133600"/>
            <a:ext cx="723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design and develop a fully responsive and interactive </a:t>
            </a:r>
            <a:r>
              <a:rPr lang="en-US" b="1" dirty="0" smtClean="0"/>
              <a:t>digital portfolio website</a:t>
            </a:r>
            <a:r>
              <a:rPr lang="en-US" dirty="0" smtClean="0"/>
              <a:t> using </a:t>
            </a:r>
            <a:r>
              <a:rPr lang="en-US" b="1" dirty="0" smtClean="0"/>
              <a:t>HTML, CSS, and JavaScript</a:t>
            </a:r>
            <a:r>
              <a:rPr lang="en-US" dirty="0" smtClean="0"/>
              <a:t>, aimed at showcasing personal skills, projects, achievements, and contact information in a professional and visually appealing format.</a:t>
            </a:r>
          </a:p>
          <a:p>
            <a:endParaRPr 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762000" y="3124200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200" y="1600200"/>
            <a:ext cx="10744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🧑‍💻 Who Are the End Users of a Digital Portfolio Website?</a:t>
            </a:r>
          </a:p>
          <a:p>
            <a:r>
              <a:rPr lang="en-US" b="1" dirty="0" smtClean="0"/>
              <a:t>1. Potential Employers / Recruiters</a:t>
            </a:r>
          </a:p>
          <a:p>
            <a:r>
              <a:rPr lang="en-US" dirty="0" smtClean="0"/>
              <a:t>They use the portfolio to assess your skills, past work, and professionalism.</a:t>
            </a:r>
          </a:p>
          <a:p>
            <a:r>
              <a:rPr lang="en-US" dirty="0" smtClean="0"/>
              <a:t>It helps them quickly evaluate if you’re a good fit for a job role.</a:t>
            </a:r>
          </a:p>
          <a:p>
            <a:r>
              <a:rPr lang="en-US" b="1" dirty="0" smtClean="0"/>
              <a:t>2. Clients (for Freelancers or Agencies)</a:t>
            </a:r>
          </a:p>
          <a:p>
            <a:r>
              <a:rPr lang="en-US" dirty="0" smtClean="0"/>
              <a:t>Clients review portfolios to determine if your style, skills, and experience align with their needs before hiring you.</a:t>
            </a:r>
          </a:p>
          <a:p>
            <a:r>
              <a:rPr lang="en-US" b="1" dirty="0" smtClean="0"/>
              <a:t>3. Academic Institutions / Admission Committees</a:t>
            </a:r>
          </a:p>
          <a:p>
            <a:r>
              <a:rPr lang="en-US" dirty="0" smtClean="0"/>
              <a:t>Used for applications to design or tech programs, internships, or scholarships.</a:t>
            </a:r>
          </a:p>
          <a:p>
            <a:r>
              <a:rPr lang="en-US" dirty="0" smtClean="0"/>
              <a:t>Helps assess your creative or technical work in one place.</a:t>
            </a:r>
          </a:p>
          <a:p>
            <a:r>
              <a:rPr lang="en-US" b="1" dirty="0" smtClean="0"/>
              <a:t>4. Peers &amp; Collaborators</a:t>
            </a:r>
          </a:p>
          <a:p>
            <a:r>
              <a:rPr lang="en-US" dirty="0" smtClean="0"/>
              <a:t>Fellow professionals may visit your portfolio for inspiration or to connect for collaboration or networking.</a:t>
            </a:r>
          </a:p>
          <a:p>
            <a:r>
              <a:rPr lang="en-US" b="1" dirty="0" smtClean="0"/>
              <a:t>5. Mentors / Instructors</a:t>
            </a:r>
          </a:p>
          <a:p>
            <a:r>
              <a:rPr lang="en-US" dirty="0" smtClean="0"/>
              <a:t>In educational environments, mentors and teachers use your portfolio to track learning progress and give feedback.</a:t>
            </a:r>
          </a:p>
          <a:p>
            <a:r>
              <a:rPr lang="en-US" b="1" dirty="0" smtClean="0"/>
              <a:t>6. General Public / Online Visitors</a:t>
            </a:r>
          </a:p>
          <a:p>
            <a:r>
              <a:rPr lang="en-US" dirty="0" smtClean="0"/>
              <a:t>Anyone interested in your work (e.g., blog readers, fans, or community members) may explore your site to learn more about you.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1828800" cy="12668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2" name="TextBox 11"/>
          <p:cNvSpPr txBox="1"/>
          <p:nvPr/>
        </p:nvSpPr>
        <p:spPr>
          <a:xfrm>
            <a:off x="2133600" y="1600200"/>
            <a:ext cx="7010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👨‍💻 Technologies Used: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HTML5</a:t>
            </a:r>
            <a:r>
              <a:rPr lang="en-US" dirty="0" smtClean="0"/>
              <a:t> – Structure and semantic layout.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CSS3</a:t>
            </a:r>
            <a:r>
              <a:rPr lang="en-US" dirty="0" smtClean="0"/>
              <a:t> – Styling, layout, and responsiveness.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JavaScript (ES6)</a:t>
            </a:r>
            <a:r>
              <a:rPr lang="en-US" dirty="0" smtClean="0"/>
              <a:t> – Interactivity, animations, form validation, and dynamic content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Visual Studio code- </a:t>
            </a:r>
            <a:r>
              <a:rPr lang="en-US" dirty="0" smtClean="0"/>
              <a:t>The code editors</a:t>
            </a:r>
          </a:p>
          <a:p>
            <a:pPr>
              <a:buFont typeface="Arial" pitchFamily="34" charset="0"/>
              <a:buChar char="•"/>
            </a:pPr>
            <a:r>
              <a:rPr lang="en-US" b="1" dirty="0" err="1" smtClean="0"/>
              <a:t>GitHub</a:t>
            </a:r>
            <a:r>
              <a:rPr lang="en-US" b="1" dirty="0" smtClean="0"/>
              <a:t>-</a:t>
            </a:r>
            <a:r>
              <a:rPr lang="en-US" dirty="0" smtClean="0"/>
              <a:t> An Version control Platform used to host the project output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Microsoft Edge</a:t>
            </a:r>
            <a:r>
              <a:rPr lang="en-US" dirty="0" smtClean="0"/>
              <a:t>- Used to showcase the output and to check </a:t>
            </a:r>
            <a:r>
              <a:rPr lang="en-US" dirty="0" err="1" smtClean="0"/>
              <a:t>wheter</a:t>
            </a:r>
            <a:r>
              <a:rPr lang="en-US" dirty="0" smtClean="0"/>
              <a:t> the output is correct or not.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9600" y="0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533400" y="14478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09600" y="533400"/>
            <a:ext cx="8305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🧱 </a:t>
            </a:r>
            <a:r>
              <a:rPr lang="en-US" b="1" dirty="0" smtClean="0"/>
              <a:t>1. Layout Structure </a:t>
            </a:r>
          </a:p>
          <a:p>
            <a:r>
              <a:rPr lang="en-US" dirty="0" smtClean="0"/>
              <a:t>Your digital portfolio will typically consist of the following sections:</a:t>
            </a:r>
          </a:p>
          <a:p>
            <a:r>
              <a:rPr lang="en-US" b="1" dirty="0" smtClean="0"/>
              <a:t>🔹 Header / Navigation Bar</a:t>
            </a:r>
          </a:p>
          <a:p>
            <a:r>
              <a:rPr lang="en-US" dirty="0" smtClean="0"/>
              <a:t>Logo or name on the left</a:t>
            </a:r>
          </a:p>
          <a:p>
            <a:r>
              <a:rPr lang="en-US" dirty="0" smtClean="0"/>
              <a:t>Menu items (Home, About, Projects, Contact)</a:t>
            </a:r>
          </a:p>
          <a:p>
            <a:r>
              <a:rPr lang="en-US" dirty="0" smtClean="0"/>
              <a:t>Sticky or scroll-activated for easy access</a:t>
            </a:r>
          </a:p>
          <a:p>
            <a:r>
              <a:rPr lang="en-US" b="1" dirty="0" smtClean="0"/>
              <a:t>🔹 Hero Section (Landing Area)</a:t>
            </a:r>
          </a:p>
          <a:p>
            <a:r>
              <a:rPr lang="en-US" dirty="0" smtClean="0"/>
              <a:t>Full-width banner with your name, role (e.g., "Frontend Developer"), and a tagline</a:t>
            </a:r>
          </a:p>
          <a:p>
            <a:r>
              <a:rPr lang="en-US" dirty="0" smtClean="0"/>
              <a:t>Call-to-action button (e.g., “View My Work”)</a:t>
            </a:r>
          </a:p>
          <a:p>
            <a:r>
              <a:rPr lang="en-US" b="1" dirty="0" smtClean="0"/>
              <a:t>🔹 About Me</a:t>
            </a:r>
          </a:p>
          <a:p>
            <a:r>
              <a:rPr lang="en-US" dirty="0" smtClean="0"/>
              <a:t>Brief personal background</a:t>
            </a:r>
          </a:p>
          <a:p>
            <a:r>
              <a:rPr lang="en-US" dirty="0" smtClean="0"/>
              <a:t>Skills overview (icons or progress bars)</a:t>
            </a:r>
          </a:p>
          <a:p>
            <a:r>
              <a:rPr lang="en-US" dirty="0" smtClean="0"/>
              <a:t>Resume link or download button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33400" y="4572000"/>
            <a:ext cx="990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09600" y="4191000"/>
            <a:ext cx="9982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🔹 Projects / Portfolio</a:t>
            </a:r>
          </a:p>
          <a:p>
            <a:r>
              <a:rPr lang="en-US" dirty="0" smtClean="0"/>
              <a:t>Grid or card layout</a:t>
            </a:r>
          </a:p>
          <a:p>
            <a:r>
              <a:rPr lang="en-US" dirty="0" smtClean="0"/>
              <a:t>Each project includes:</a:t>
            </a:r>
          </a:p>
          <a:p>
            <a:pPr lvl="1"/>
            <a:r>
              <a:rPr lang="en-US" dirty="0" smtClean="0"/>
              <a:t>Title and description</a:t>
            </a:r>
          </a:p>
          <a:p>
            <a:pPr lvl="1"/>
            <a:r>
              <a:rPr lang="en-US" dirty="0" smtClean="0"/>
              <a:t>Screenshot or thumbnail</a:t>
            </a:r>
          </a:p>
          <a:p>
            <a:pPr lvl="1"/>
            <a:r>
              <a:rPr lang="en-US" dirty="0" smtClean="0"/>
              <a:t>Tools/technologies used</a:t>
            </a:r>
          </a:p>
          <a:p>
            <a:pPr lvl="1"/>
            <a:r>
              <a:rPr lang="en-US" dirty="0" smtClean="0"/>
              <a:t>View demo / </a:t>
            </a:r>
            <a:r>
              <a:rPr lang="en-US" dirty="0" err="1" smtClean="0"/>
              <a:t>GitHub</a:t>
            </a:r>
            <a:r>
              <a:rPr lang="en-US" dirty="0" smtClean="0"/>
              <a:t> link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" y="381000"/>
            <a:ext cx="127254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🔹 Contact Section</a:t>
            </a:r>
          </a:p>
          <a:p>
            <a:r>
              <a:rPr lang="en-US" dirty="0" smtClean="0"/>
              <a:t>Simple form (Name, Email, Message)</a:t>
            </a:r>
          </a:p>
          <a:p>
            <a:r>
              <a:rPr lang="en-US" dirty="0" smtClean="0"/>
              <a:t>Social media links (LinkedIn, </a:t>
            </a:r>
            <a:r>
              <a:rPr lang="en-US" dirty="0" err="1" smtClean="0"/>
              <a:t>GitHub</a:t>
            </a:r>
            <a:r>
              <a:rPr lang="en-US" dirty="0" smtClean="0"/>
              <a:t>, etc.)</a:t>
            </a:r>
          </a:p>
          <a:p>
            <a:r>
              <a:rPr lang="en-US" b="1" dirty="0" smtClean="0"/>
              <a:t>🔹 Footer</a:t>
            </a:r>
          </a:p>
          <a:p>
            <a:r>
              <a:rPr lang="en-US" dirty="0" smtClean="0"/>
              <a:t>Contact info or quote</a:t>
            </a:r>
          </a:p>
          <a:p>
            <a:r>
              <a:rPr lang="en-US" dirty="0" smtClean="0"/>
              <a:t>Copyright notice</a:t>
            </a:r>
          </a:p>
          <a:p>
            <a:r>
              <a:rPr lang="en-US" dirty="0" smtClean="0"/>
              <a:t>Quick navigation or icons</a:t>
            </a:r>
          </a:p>
          <a:p>
            <a:r>
              <a:rPr lang="en-US" b="1" dirty="0" smtClean="0"/>
              <a:t>🎨 2. Design Principles</a:t>
            </a:r>
          </a:p>
          <a:p>
            <a:r>
              <a:rPr lang="en-US" b="1" dirty="0" smtClean="0"/>
              <a:t>Consistency</a:t>
            </a:r>
            <a:r>
              <a:rPr lang="en-US" dirty="0" smtClean="0"/>
              <a:t>: Use a fixed color palette and font styles throughout.</a:t>
            </a:r>
          </a:p>
          <a:p>
            <a:r>
              <a:rPr lang="en-US" b="1" dirty="0" smtClean="0"/>
              <a:t>Whitespace</a:t>
            </a:r>
            <a:r>
              <a:rPr lang="en-US" dirty="0" smtClean="0"/>
              <a:t>: Give elements room to breathe for readability and aesthetics.</a:t>
            </a:r>
          </a:p>
          <a:p>
            <a:r>
              <a:rPr lang="en-US" b="1" dirty="0" smtClean="0"/>
              <a:t>Visual Hierarchy</a:t>
            </a:r>
            <a:r>
              <a:rPr lang="en-US" dirty="0" smtClean="0"/>
              <a:t>: Make headings, buttons, and key sections stand out.</a:t>
            </a:r>
          </a:p>
          <a:p>
            <a:r>
              <a:rPr lang="en-US" b="1" dirty="0" smtClean="0"/>
              <a:t>Responsiveness</a:t>
            </a:r>
            <a:r>
              <a:rPr lang="en-US" dirty="0" smtClean="0"/>
              <a:t>: Ensure layout adapts for all screen sizes (mobile-first design).</a:t>
            </a:r>
          </a:p>
          <a:p>
            <a:r>
              <a:rPr lang="en-US" b="1" dirty="0" smtClean="0"/>
              <a:t>Accessibility</a:t>
            </a:r>
            <a:r>
              <a:rPr lang="en-US" dirty="0" smtClean="0"/>
              <a:t>: Use good contrast, alt text for images, and keyboard navigation.</a:t>
            </a:r>
          </a:p>
          <a:p>
            <a:r>
              <a:rPr lang="en-US" b="1" dirty="0" smtClean="0"/>
              <a:t>🧰 3. Tools for Design</a:t>
            </a:r>
          </a:p>
          <a:p>
            <a:r>
              <a:rPr lang="en-US" b="1" dirty="0" err="1" smtClean="0"/>
              <a:t>Wireframing</a:t>
            </a:r>
            <a:r>
              <a:rPr lang="en-US" dirty="0" smtClean="0"/>
              <a:t>: </a:t>
            </a:r>
            <a:r>
              <a:rPr lang="en-US" dirty="0" err="1" smtClean="0"/>
              <a:t>Figma</a:t>
            </a:r>
            <a:r>
              <a:rPr lang="en-US" dirty="0" smtClean="0"/>
              <a:t>, Adobe XD, or pen &amp; paper</a:t>
            </a:r>
          </a:p>
          <a:p>
            <a:r>
              <a:rPr lang="en-US" b="1" dirty="0" smtClean="0"/>
              <a:t>Icons</a:t>
            </a:r>
            <a:r>
              <a:rPr lang="en-US" dirty="0" smtClean="0"/>
              <a:t>: Font Awesome, </a:t>
            </a:r>
            <a:r>
              <a:rPr lang="en-US" dirty="0" err="1" smtClean="0"/>
              <a:t>Heroicons</a:t>
            </a:r>
            <a:endParaRPr lang="en-US" dirty="0" smtClean="0"/>
          </a:p>
          <a:p>
            <a:r>
              <a:rPr lang="en-US" b="1" dirty="0" smtClean="0"/>
              <a:t>Fonts</a:t>
            </a:r>
            <a:r>
              <a:rPr lang="en-US" dirty="0" smtClean="0"/>
              <a:t>: Google Fonts (e.g., </a:t>
            </a:r>
            <a:r>
              <a:rPr lang="en-US" dirty="0" err="1" smtClean="0"/>
              <a:t>Roboto</a:t>
            </a:r>
            <a:r>
              <a:rPr lang="en-US" dirty="0" smtClean="0"/>
              <a:t>, </a:t>
            </a:r>
            <a:r>
              <a:rPr lang="en-US" dirty="0" err="1" smtClean="0"/>
              <a:t>Lato</a:t>
            </a:r>
            <a:r>
              <a:rPr lang="en-US" dirty="0" smtClean="0"/>
              <a:t>, </a:t>
            </a:r>
            <a:r>
              <a:rPr lang="en-US" dirty="0" err="1" smtClean="0"/>
              <a:t>Poppins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Colors</a:t>
            </a:r>
            <a:r>
              <a:rPr lang="en-US" dirty="0" smtClean="0"/>
              <a:t>: </a:t>
            </a:r>
            <a:r>
              <a:rPr lang="en-US" dirty="0" err="1" smtClean="0"/>
              <a:t>Coolors</a:t>
            </a:r>
            <a:r>
              <a:rPr lang="en-US" dirty="0" smtClean="0"/>
              <a:t> or Adobe Color for palette inspiration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</TotalTime>
  <Words>1036</Words>
  <Application>Microsoft Office PowerPoint</Application>
  <PresentationFormat>Custom</PresentationFormat>
  <Paragraphs>156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Digital Portfolio  </vt:lpstr>
      <vt:lpstr>PROJECT TITLE</vt:lpstr>
      <vt:lpstr>AGENDA</vt:lpstr>
      <vt:lpstr>PROBLEM STATEMENT    </vt:lpstr>
      <vt:lpstr>PROJECT OVERVIEW</vt:lpstr>
      <vt:lpstr>WHO ARE THE END USERS?</vt:lpstr>
      <vt:lpstr>TOOLS AND TECHNIQUES</vt:lpstr>
      <vt:lpstr>Slide 8</vt:lpstr>
      <vt:lpstr>Slide 9</vt:lpstr>
      <vt:lpstr>FEATURES AND FUNCTIONALITY</vt:lpstr>
      <vt:lpstr>RESULTS AND SCREENSHOT</vt:lpstr>
      <vt:lpstr>Slide 12</vt:lpstr>
      <vt:lpstr>SCREENSHOTS</vt:lpstr>
      <vt:lpstr>CONCLUSION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DR MGR ARTS COLLEGE</cp:lastModifiedBy>
  <cp:revision>33</cp:revision>
  <dcterms:created xsi:type="dcterms:W3CDTF">2024-03-29T15:07:22Z</dcterms:created>
  <dcterms:modified xsi:type="dcterms:W3CDTF">2025-09-04T05:44:15Z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