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J.Dinesh</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au510421104303</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91</TotalTime>
  <Words>1598</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Harini S</cp:lastModifiedBy>
  <cp:revision>9</cp:revision>
  <dcterms:modified xsi:type="dcterms:W3CDTF">2024-04-09T16:34:55Z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