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6CA00-6A9C-4DBB-816E-1007D1C22550}" v="2" dt="2025-09-26T10:39:2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ANATHAN Jeevarathinam" userId="c57f8d50-8e7d-4276-8b42-c058bdd77ca5" providerId="ADAL" clId="{A9B6CA00-6A9C-4DBB-816E-1007D1C22550}"/>
    <pc:docChg chg="modSld">
      <pc:chgData name="RANGANATHAN Jeevarathinam" userId="c57f8d50-8e7d-4276-8b42-c058bdd77ca5" providerId="ADAL" clId="{A9B6CA00-6A9C-4DBB-816E-1007D1C22550}" dt="2025-09-26T10:39:20.272" v="1" actId="20577"/>
      <pc:docMkLst>
        <pc:docMk/>
      </pc:docMkLst>
      <pc:sldChg chg="modSp">
        <pc:chgData name="RANGANATHAN Jeevarathinam" userId="c57f8d50-8e7d-4276-8b42-c058bdd77ca5" providerId="ADAL" clId="{A9B6CA00-6A9C-4DBB-816E-1007D1C22550}" dt="2025-09-26T10:39:20.272" v="1" actId="20577"/>
        <pc:sldMkLst>
          <pc:docMk/>
          <pc:sldMk cId="0" sldId="258"/>
        </pc:sldMkLst>
        <pc:graphicFrameChg chg="mod">
          <ac:chgData name="RANGANATHAN Jeevarathinam" userId="c57f8d50-8e7d-4276-8b42-c058bdd77ca5" providerId="ADAL" clId="{A9B6CA00-6A9C-4DBB-816E-1007D1C22550}" dt="2025-09-26T10:39:20.272" v="1" actId="20577"/>
          <ac:graphicFrameMkLst>
            <pc:docMk/>
            <pc:sldMk cId="0" sldId="258"/>
            <ac:graphicFrameMk id="5" creationId="{B1AE0FC9-1FEC-0140-CC8B-0E472A72FA4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07629-0D5A-40F2-BFE9-350B607CCB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66F0F1-C820-49C5-B441-0683ABDB70B4}">
      <dgm:prSet/>
      <dgm:spPr/>
      <dgm:t>
        <a:bodyPr/>
        <a:lstStyle/>
        <a:p>
          <a:r>
            <a:rPr lang="en-US"/>
            <a:t>Project Name: Client Query Management System</a:t>
          </a:r>
        </a:p>
      </dgm:t>
    </dgm:pt>
    <dgm:pt modelId="{264EC787-5EC3-4237-B676-13E7AD9835FD}" type="parTrans" cxnId="{7BF02DFC-4D0E-40C8-9480-45BC489C7523}">
      <dgm:prSet/>
      <dgm:spPr/>
      <dgm:t>
        <a:bodyPr/>
        <a:lstStyle/>
        <a:p>
          <a:endParaRPr lang="en-US"/>
        </a:p>
      </dgm:t>
    </dgm:pt>
    <dgm:pt modelId="{C00A6565-C788-4B2C-9FDB-ABDE99BFA4B9}" type="sibTrans" cxnId="{7BF02DFC-4D0E-40C8-9480-45BC489C7523}">
      <dgm:prSet/>
      <dgm:spPr/>
      <dgm:t>
        <a:bodyPr/>
        <a:lstStyle/>
        <a:p>
          <a:endParaRPr lang="en-US"/>
        </a:p>
      </dgm:t>
    </dgm:pt>
    <dgm:pt modelId="{88E75C50-1D32-4205-83A9-0E8F75F88CF9}">
      <dgm:prSet/>
      <dgm:spPr/>
      <dgm:t>
        <a:bodyPr/>
        <a:lstStyle/>
        <a:p>
          <a:r>
            <a:rPr lang="en-US"/>
            <a:t>Domain: AIML</a:t>
          </a:r>
        </a:p>
      </dgm:t>
    </dgm:pt>
    <dgm:pt modelId="{93804BC6-E65B-4EBE-8971-2DC80E034352}" type="parTrans" cxnId="{90C3AE74-96ED-43C4-88CA-E49C026CE67E}">
      <dgm:prSet/>
      <dgm:spPr/>
      <dgm:t>
        <a:bodyPr/>
        <a:lstStyle/>
        <a:p>
          <a:endParaRPr lang="en-US"/>
        </a:p>
      </dgm:t>
    </dgm:pt>
    <dgm:pt modelId="{376D9A1E-D7A4-417D-BAC7-3EBA87534E5C}" type="sibTrans" cxnId="{90C3AE74-96ED-43C4-88CA-E49C026CE67E}">
      <dgm:prSet/>
      <dgm:spPr/>
      <dgm:t>
        <a:bodyPr/>
        <a:lstStyle/>
        <a:p>
          <a:endParaRPr lang="en-US"/>
        </a:p>
      </dgm:t>
    </dgm:pt>
    <dgm:pt modelId="{2E718357-BDC5-4378-966A-85B2B408FFEA}">
      <dgm:prSet/>
      <dgm:spPr/>
      <dgm:t>
        <a:bodyPr/>
        <a:lstStyle/>
        <a:p>
          <a:r>
            <a:rPr lang="en-US"/>
            <a:t>Technologies: Python, SQLite, Streamlit</a:t>
          </a:r>
        </a:p>
      </dgm:t>
    </dgm:pt>
    <dgm:pt modelId="{9C576174-4F53-41EF-8D1E-01CCCE3531D5}" type="parTrans" cxnId="{1635DEE9-7B20-4336-86C2-08A4573DCA4A}">
      <dgm:prSet/>
      <dgm:spPr/>
      <dgm:t>
        <a:bodyPr/>
        <a:lstStyle/>
        <a:p>
          <a:endParaRPr lang="en-US"/>
        </a:p>
      </dgm:t>
    </dgm:pt>
    <dgm:pt modelId="{F12461AE-12C2-4D48-A3D5-5A84F0DA21DA}" type="sibTrans" cxnId="{1635DEE9-7B20-4336-86C2-08A4573DCA4A}">
      <dgm:prSet/>
      <dgm:spPr/>
      <dgm:t>
        <a:bodyPr/>
        <a:lstStyle/>
        <a:p>
          <a:endParaRPr lang="en-US"/>
        </a:p>
      </dgm:t>
    </dgm:pt>
    <dgm:pt modelId="{91E49532-8889-4483-8D61-BD9B75A409C5}">
      <dgm:prSet/>
      <dgm:spPr/>
      <dgm:t>
        <a:bodyPr/>
        <a:lstStyle/>
        <a:p>
          <a:r>
            <a:rPr lang="en-US"/>
            <a:t>A simple yet functional system for managing client queries, allowing clients to submit queries and support agents to track, manage, and close them.</a:t>
          </a:r>
        </a:p>
      </dgm:t>
    </dgm:pt>
    <dgm:pt modelId="{F2EB0AFC-B2E8-47F6-AD6A-4450FF988318}" type="parTrans" cxnId="{07EFAC25-0F12-4399-BA3A-478481BC34DC}">
      <dgm:prSet/>
      <dgm:spPr/>
      <dgm:t>
        <a:bodyPr/>
        <a:lstStyle/>
        <a:p>
          <a:endParaRPr lang="en-US"/>
        </a:p>
      </dgm:t>
    </dgm:pt>
    <dgm:pt modelId="{094CEB92-5A96-4C58-98AB-C91A10A0D474}" type="sibTrans" cxnId="{07EFAC25-0F12-4399-BA3A-478481BC34DC}">
      <dgm:prSet/>
      <dgm:spPr/>
      <dgm:t>
        <a:bodyPr/>
        <a:lstStyle/>
        <a:p>
          <a:endParaRPr lang="en-US"/>
        </a:p>
      </dgm:t>
    </dgm:pt>
    <dgm:pt modelId="{F3B70E50-059B-43B0-8D06-2799312AA081}" type="pres">
      <dgm:prSet presAssocID="{85707629-0D5A-40F2-BFE9-350B607CCBB5}" presName="root" presStyleCnt="0">
        <dgm:presLayoutVars>
          <dgm:dir/>
          <dgm:resizeHandles val="exact"/>
        </dgm:presLayoutVars>
      </dgm:prSet>
      <dgm:spPr/>
    </dgm:pt>
    <dgm:pt modelId="{282D54D9-7DCA-4B6E-BD2C-B4E16200B39B}" type="pres">
      <dgm:prSet presAssocID="{5066F0F1-C820-49C5-B441-0683ABDB70B4}" presName="compNode" presStyleCnt="0"/>
      <dgm:spPr/>
    </dgm:pt>
    <dgm:pt modelId="{03619D23-231F-4135-B901-2F445C7954A8}" type="pres">
      <dgm:prSet presAssocID="{5066F0F1-C820-49C5-B441-0683ABDB70B4}" presName="bgRect" presStyleLbl="bgShp" presStyleIdx="0" presStyleCnt="4"/>
      <dgm:spPr/>
    </dgm:pt>
    <dgm:pt modelId="{4A8D780A-4E35-4078-A1D1-4B5729C67A01}" type="pres">
      <dgm:prSet presAssocID="{5066F0F1-C820-49C5-B441-0683ABDB70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F894E3-5431-4F96-95BD-EA993054CA60}" type="pres">
      <dgm:prSet presAssocID="{5066F0F1-C820-49C5-B441-0683ABDB70B4}" presName="spaceRect" presStyleCnt="0"/>
      <dgm:spPr/>
    </dgm:pt>
    <dgm:pt modelId="{DAFC63BB-6F2B-46C7-9861-73F6A7D348F2}" type="pres">
      <dgm:prSet presAssocID="{5066F0F1-C820-49C5-B441-0683ABDB70B4}" presName="parTx" presStyleLbl="revTx" presStyleIdx="0" presStyleCnt="4">
        <dgm:presLayoutVars>
          <dgm:chMax val="0"/>
          <dgm:chPref val="0"/>
        </dgm:presLayoutVars>
      </dgm:prSet>
      <dgm:spPr/>
    </dgm:pt>
    <dgm:pt modelId="{18D0CF82-D7D9-4A1A-996F-383B7DFE4E5C}" type="pres">
      <dgm:prSet presAssocID="{C00A6565-C788-4B2C-9FDB-ABDE99BFA4B9}" presName="sibTrans" presStyleCnt="0"/>
      <dgm:spPr/>
    </dgm:pt>
    <dgm:pt modelId="{92268105-3B0F-48DB-B33E-0C6839D6220B}" type="pres">
      <dgm:prSet presAssocID="{88E75C50-1D32-4205-83A9-0E8F75F88CF9}" presName="compNode" presStyleCnt="0"/>
      <dgm:spPr/>
    </dgm:pt>
    <dgm:pt modelId="{54F82891-8F8E-4541-B352-FD0526BE263B}" type="pres">
      <dgm:prSet presAssocID="{88E75C50-1D32-4205-83A9-0E8F75F88CF9}" presName="bgRect" presStyleLbl="bgShp" presStyleIdx="1" presStyleCnt="4"/>
      <dgm:spPr/>
    </dgm:pt>
    <dgm:pt modelId="{E723EE27-AAEB-4A9D-ACF6-916BAC25A041}" type="pres">
      <dgm:prSet presAssocID="{88E75C50-1D32-4205-83A9-0E8F75F88C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53B82AB-B2A8-4CC3-8FA8-E5E59B97CBF7}" type="pres">
      <dgm:prSet presAssocID="{88E75C50-1D32-4205-83A9-0E8F75F88CF9}" presName="spaceRect" presStyleCnt="0"/>
      <dgm:spPr/>
    </dgm:pt>
    <dgm:pt modelId="{7E43439F-ECC2-4FFF-8790-48AAF83C7C3A}" type="pres">
      <dgm:prSet presAssocID="{88E75C50-1D32-4205-83A9-0E8F75F88CF9}" presName="parTx" presStyleLbl="revTx" presStyleIdx="1" presStyleCnt="4">
        <dgm:presLayoutVars>
          <dgm:chMax val="0"/>
          <dgm:chPref val="0"/>
        </dgm:presLayoutVars>
      </dgm:prSet>
      <dgm:spPr/>
    </dgm:pt>
    <dgm:pt modelId="{9BE3BF8D-BD5E-4863-B4C1-D3AA0C4301FC}" type="pres">
      <dgm:prSet presAssocID="{376D9A1E-D7A4-417D-BAC7-3EBA87534E5C}" presName="sibTrans" presStyleCnt="0"/>
      <dgm:spPr/>
    </dgm:pt>
    <dgm:pt modelId="{F78ADFA3-E35C-456A-813C-2CAD558375FC}" type="pres">
      <dgm:prSet presAssocID="{2E718357-BDC5-4378-966A-85B2B408FFEA}" presName="compNode" presStyleCnt="0"/>
      <dgm:spPr/>
    </dgm:pt>
    <dgm:pt modelId="{EB3707A6-F34B-4CD0-8113-E10CE3DCBA95}" type="pres">
      <dgm:prSet presAssocID="{2E718357-BDC5-4378-966A-85B2B408FFEA}" presName="bgRect" presStyleLbl="bgShp" presStyleIdx="2" presStyleCnt="4"/>
      <dgm:spPr/>
    </dgm:pt>
    <dgm:pt modelId="{72911ED4-7297-4B7D-B19C-68AE1FEEB287}" type="pres">
      <dgm:prSet presAssocID="{2E718357-BDC5-4378-966A-85B2B408FF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2028BB5-2559-44B2-9490-991E253B9A4E}" type="pres">
      <dgm:prSet presAssocID="{2E718357-BDC5-4378-966A-85B2B408FFEA}" presName="spaceRect" presStyleCnt="0"/>
      <dgm:spPr/>
    </dgm:pt>
    <dgm:pt modelId="{B5572538-4D83-4AA1-95E3-9EDC2361EBF4}" type="pres">
      <dgm:prSet presAssocID="{2E718357-BDC5-4378-966A-85B2B408FFEA}" presName="parTx" presStyleLbl="revTx" presStyleIdx="2" presStyleCnt="4">
        <dgm:presLayoutVars>
          <dgm:chMax val="0"/>
          <dgm:chPref val="0"/>
        </dgm:presLayoutVars>
      </dgm:prSet>
      <dgm:spPr/>
    </dgm:pt>
    <dgm:pt modelId="{C1C3CB7D-925C-4175-B3AE-F72838F5F8FA}" type="pres">
      <dgm:prSet presAssocID="{F12461AE-12C2-4D48-A3D5-5A84F0DA21DA}" presName="sibTrans" presStyleCnt="0"/>
      <dgm:spPr/>
    </dgm:pt>
    <dgm:pt modelId="{72EEC39A-D33B-452D-A960-5A934A2A0326}" type="pres">
      <dgm:prSet presAssocID="{91E49532-8889-4483-8D61-BD9B75A409C5}" presName="compNode" presStyleCnt="0"/>
      <dgm:spPr/>
    </dgm:pt>
    <dgm:pt modelId="{E9CBE2A1-FD88-4762-B917-93DE4ED2F876}" type="pres">
      <dgm:prSet presAssocID="{91E49532-8889-4483-8D61-BD9B75A409C5}" presName="bgRect" presStyleLbl="bgShp" presStyleIdx="3" presStyleCnt="4"/>
      <dgm:spPr/>
    </dgm:pt>
    <dgm:pt modelId="{ED4A4C93-5F4A-418A-AFBD-47329E6BA53E}" type="pres">
      <dgm:prSet presAssocID="{91E49532-8889-4483-8D61-BD9B75A409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A4FF2AE-7B95-4B7E-90BD-5C128EAB1797}" type="pres">
      <dgm:prSet presAssocID="{91E49532-8889-4483-8D61-BD9B75A409C5}" presName="spaceRect" presStyleCnt="0"/>
      <dgm:spPr/>
    </dgm:pt>
    <dgm:pt modelId="{A8B972C0-2A8A-48A5-936B-04C1CFEC8811}" type="pres">
      <dgm:prSet presAssocID="{91E49532-8889-4483-8D61-BD9B75A409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0D3518-1E6F-4EFD-95F4-059070029DB0}" type="presOf" srcId="{2E718357-BDC5-4378-966A-85B2B408FFEA}" destId="{B5572538-4D83-4AA1-95E3-9EDC2361EBF4}" srcOrd="0" destOrd="0" presId="urn:microsoft.com/office/officeart/2018/2/layout/IconVerticalSolidList"/>
    <dgm:cxn modelId="{07EFAC25-0F12-4399-BA3A-478481BC34DC}" srcId="{85707629-0D5A-40F2-BFE9-350B607CCBB5}" destId="{91E49532-8889-4483-8D61-BD9B75A409C5}" srcOrd="3" destOrd="0" parTransId="{F2EB0AFC-B2E8-47F6-AD6A-4450FF988318}" sibTransId="{094CEB92-5A96-4C58-98AB-C91A10A0D474}"/>
    <dgm:cxn modelId="{CF30B86E-C663-4DF8-94C2-5B0283280BB6}" type="presOf" srcId="{85707629-0D5A-40F2-BFE9-350B607CCBB5}" destId="{F3B70E50-059B-43B0-8D06-2799312AA081}" srcOrd="0" destOrd="0" presId="urn:microsoft.com/office/officeart/2018/2/layout/IconVerticalSolidList"/>
    <dgm:cxn modelId="{90C3AE74-96ED-43C4-88CA-E49C026CE67E}" srcId="{85707629-0D5A-40F2-BFE9-350B607CCBB5}" destId="{88E75C50-1D32-4205-83A9-0E8F75F88CF9}" srcOrd="1" destOrd="0" parTransId="{93804BC6-E65B-4EBE-8971-2DC80E034352}" sibTransId="{376D9A1E-D7A4-417D-BAC7-3EBA87534E5C}"/>
    <dgm:cxn modelId="{1D38DD86-1605-4871-AE6C-9DB6CE39E4E4}" type="presOf" srcId="{5066F0F1-C820-49C5-B441-0683ABDB70B4}" destId="{DAFC63BB-6F2B-46C7-9861-73F6A7D348F2}" srcOrd="0" destOrd="0" presId="urn:microsoft.com/office/officeart/2018/2/layout/IconVerticalSolidList"/>
    <dgm:cxn modelId="{BE6BF8AB-E587-47B2-BBAB-0E1C3E23290A}" type="presOf" srcId="{91E49532-8889-4483-8D61-BD9B75A409C5}" destId="{A8B972C0-2A8A-48A5-936B-04C1CFEC8811}" srcOrd="0" destOrd="0" presId="urn:microsoft.com/office/officeart/2018/2/layout/IconVerticalSolidList"/>
    <dgm:cxn modelId="{57D60DAC-0952-40E8-AB3E-179F43FF1F92}" type="presOf" srcId="{88E75C50-1D32-4205-83A9-0E8F75F88CF9}" destId="{7E43439F-ECC2-4FFF-8790-48AAF83C7C3A}" srcOrd="0" destOrd="0" presId="urn:microsoft.com/office/officeart/2018/2/layout/IconVerticalSolidList"/>
    <dgm:cxn modelId="{1635DEE9-7B20-4336-86C2-08A4573DCA4A}" srcId="{85707629-0D5A-40F2-BFE9-350B607CCBB5}" destId="{2E718357-BDC5-4378-966A-85B2B408FFEA}" srcOrd="2" destOrd="0" parTransId="{9C576174-4F53-41EF-8D1E-01CCCE3531D5}" sibTransId="{F12461AE-12C2-4D48-A3D5-5A84F0DA21DA}"/>
    <dgm:cxn modelId="{7BF02DFC-4D0E-40C8-9480-45BC489C7523}" srcId="{85707629-0D5A-40F2-BFE9-350B607CCBB5}" destId="{5066F0F1-C820-49C5-B441-0683ABDB70B4}" srcOrd="0" destOrd="0" parTransId="{264EC787-5EC3-4237-B676-13E7AD9835FD}" sibTransId="{C00A6565-C788-4B2C-9FDB-ABDE99BFA4B9}"/>
    <dgm:cxn modelId="{15BCA751-B17B-4E09-B884-995084D070B0}" type="presParOf" srcId="{F3B70E50-059B-43B0-8D06-2799312AA081}" destId="{282D54D9-7DCA-4B6E-BD2C-B4E16200B39B}" srcOrd="0" destOrd="0" presId="urn:microsoft.com/office/officeart/2018/2/layout/IconVerticalSolidList"/>
    <dgm:cxn modelId="{6D8E9ACB-265A-43B6-BF0C-32891FE7F72F}" type="presParOf" srcId="{282D54D9-7DCA-4B6E-BD2C-B4E16200B39B}" destId="{03619D23-231F-4135-B901-2F445C7954A8}" srcOrd="0" destOrd="0" presId="urn:microsoft.com/office/officeart/2018/2/layout/IconVerticalSolidList"/>
    <dgm:cxn modelId="{193E33DB-6933-4DA1-8F36-A9DFDF7F7D71}" type="presParOf" srcId="{282D54D9-7DCA-4B6E-BD2C-B4E16200B39B}" destId="{4A8D780A-4E35-4078-A1D1-4B5729C67A01}" srcOrd="1" destOrd="0" presId="urn:microsoft.com/office/officeart/2018/2/layout/IconVerticalSolidList"/>
    <dgm:cxn modelId="{A9B9D31F-263C-4B96-97BA-392C34B3FC8E}" type="presParOf" srcId="{282D54D9-7DCA-4B6E-BD2C-B4E16200B39B}" destId="{61F894E3-5431-4F96-95BD-EA993054CA60}" srcOrd="2" destOrd="0" presId="urn:microsoft.com/office/officeart/2018/2/layout/IconVerticalSolidList"/>
    <dgm:cxn modelId="{C0F29281-C7D0-441A-BC17-33D665D49524}" type="presParOf" srcId="{282D54D9-7DCA-4B6E-BD2C-B4E16200B39B}" destId="{DAFC63BB-6F2B-46C7-9861-73F6A7D348F2}" srcOrd="3" destOrd="0" presId="urn:microsoft.com/office/officeart/2018/2/layout/IconVerticalSolidList"/>
    <dgm:cxn modelId="{7D27876B-66DC-43C9-9E59-1C51243ABA08}" type="presParOf" srcId="{F3B70E50-059B-43B0-8D06-2799312AA081}" destId="{18D0CF82-D7D9-4A1A-996F-383B7DFE4E5C}" srcOrd="1" destOrd="0" presId="urn:microsoft.com/office/officeart/2018/2/layout/IconVerticalSolidList"/>
    <dgm:cxn modelId="{1045BDC8-241D-4402-8F32-69E492548EA6}" type="presParOf" srcId="{F3B70E50-059B-43B0-8D06-2799312AA081}" destId="{92268105-3B0F-48DB-B33E-0C6839D6220B}" srcOrd="2" destOrd="0" presId="urn:microsoft.com/office/officeart/2018/2/layout/IconVerticalSolidList"/>
    <dgm:cxn modelId="{A031059D-16CD-4B7C-8208-81BAC8B4EA09}" type="presParOf" srcId="{92268105-3B0F-48DB-B33E-0C6839D6220B}" destId="{54F82891-8F8E-4541-B352-FD0526BE263B}" srcOrd="0" destOrd="0" presId="urn:microsoft.com/office/officeart/2018/2/layout/IconVerticalSolidList"/>
    <dgm:cxn modelId="{13E5FED9-EFEF-47DE-B10A-2BCD7897136A}" type="presParOf" srcId="{92268105-3B0F-48DB-B33E-0C6839D6220B}" destId="{E723EE27-AAEB-4A9D-ACF6-916BAC25A041}" srcOrd="1" destOrd="0" presId="urn:microsoft.com/office/officeart/2018/2/layout/IconVerticalSolidList"/>
    <dgm:cxn modelId="{90C0B47E-BA28-45E5-9E43-780D9D9C12E6}" type="presParOf" srcId="{92268105-3B0F-48DB-B33E-0C6839D6220B}" destId="{853B82AB-B2A8-4CC3-8FA8-E5E59B97CBF7}" srcOrd="2" destOrd="0" presId="urn:microsoft.com/office/officeart/2018/2/layout/IconVerticalSolidList"/>
    <dgm:cxn modelId="{1AA34C0F-A3D7-49BD-A617-0CCB32DC4011}" type="presParOf" srcId="{92268105-3B0F-48DB-B33E-0C6839D6220B}" destId="{7E43439F-ECC2-4FFF-8790-48AAF83C7C3A}" srcOrd="3" destOrd="0" presId="urn:microsoft.com/office/officeart/2018/2/layout/IconVerticalSolidList"/>
    <dgm:cxn modelId="{DC2744BA-241D-4B7D-9434-7DD40CCAAD23}" type="presParOf" srcId="{F3B70E50-059B-43B0-8D06-2799312AA081}" destId="{9BE3BF8D-BD5E-4863-B4C1-D3AA0C4301FC}" srcOrd="3" destOrd="0" presId="urn:microsoft.com/office/officeart/2018/2/layout/IconVerticalSolidList"/>
    <dgm:cxn modelId="{1AC3254F-8F7B-40A5-8F78-E6987FB8E030}" type="presParOf" srcId="{F3B70E50-059B-43B0-8D06-2799312AA081}" destId="{F78ADFA3-E35C-456A-813C-2CAD558375FC}" srcOrd="4" destOrd="0" presId="urn:microsoft.com/office/officeart/2018/2/layout/IconVerticalSolidList"/>
    <dgm:cxn modelId="{1AF65B07-840F-49F8-9F5C-9557150AE949}" type="presParOf" srcId="{F78ADFA3-E35C-456A-813C-2CAD558375FC}" destId="{EB3707A6-F34B-4CD0-8113-E10CE3DCBA95}" srcOrd="0" destOrd="0" presId="urn:microsoft.com/office/officeart/2018/2/layout/IconVerticalSolidList"/>
    <dgm:cxn modelId="{EE5C7D64-41EF-4975-BDA2-60900D6DFD1B}" type="presParOf" srcId="{F78ADFA3-E35C-456A-813C-2CAD558375FC}" destId="{72911ED4-7297-4B7D-B19C-68AE1FEEB287}" srcOrd="1" destOrd="0" presId="urn:microsoft.com/office/officeart/2018/2/layout/IconVerticalSolidList"/>
    <dgm:cxn modelId="{D65D3B15-7AD3-4E42-9531-5BD9A3CBD822}" type="presParOf" srcId="{F78ADFA3-E35C-456A-813C-2CAD558375FC}" destId="{A2028BB5-2559-44B2-9490-991E253B9A4E}" srcOrd="2" destOrd="0" presId="urn:microsoft.com/office/officeart/2018/2/layout/IconVerticalSolidList"/>
    <dgm:cxn modelId="{E1E44535-C99B-47EB-AFC7-D9810E690369}" type="presParOf" srcId="{F78ADFA3-E35C-456A-813C-2CAD558375FC}" destId="{B5572538-4D83-4AA1-95E3-9EDC2361EBF4}" srcOrd="3" destOrd="0" presId="urn:microsoft.com/office/officeart/2018/2/layout/IconVerticalSolidList"/>
    <dgm:cxn modelId="{025486BB-3460-40F8-A933-9BA5A1CDC587}" type="presParOf" srcId="{F3B70E50-059B-43B0-8D06-2799312AA081}" destId="{C1C3CB7D-925C-4175-B3AE-F72838F5F8FA}" srcOrd="5" destOrd="0" presId="urn:microsoft.com/office/officeart/2018/2/layout/IconVerticalSolidList"/>
    <dgm:cxn modelId="{1260E13F-EF87-4D37-A337-167ABBC9E941}" type="presParOf" srcId="{F3B70E50-059B-43B0-8D06-2799312AA081}" destId="{72EEC39A-D33B-452D-A960-5A934A2A0326}" srcOrd="6" destOrd="0" presId="urn:microsoft.com/office/officeart/2018/2/layout/IconVerticalSolidList"/>
    <dgm:cxn modelId="{A794B681-9672-4B6E-A5E7-07318C75E5C0}" type="presParOf" srcId="{72EEC39A-D33B-452D-A960-5A934A2A0326}" destId="{E9CBE2A1-FD88-4762-B917-93DE4ED2F876}" srcOrd="0" destOrd="0" presId="urn:microsoft.com/office/officeart/2018/2/layout/IconVerticalSolidList"/>
    <dgm:cxn modelId="{7F6FC3F2-277B-43BE-BFCA-B9C6D7BE48DA}" type="presParOf" srcId="{72EEC39A-D33B-452D-A960-5A934A2A0326}" destId="{ED4A4C93-5F4A-418A-AFBD-47329E6BA53E}" srcOrd="1" destOrd="0" presId="urn:microsoft.com/office/officeart/2018/2/layout/IconVerticalSolidList"/>
    <dgm:cxn modelId="{0FA512D3-AEE7-4645-99A0-9A69BAA92CC0}" type="presParOf" srcId="{72EEC39A-D33B-452D-A960-5A934A2A0326}" destId="{1A4FF2AE-7B95-4B7E-90BD-5C128EAB1797}" srcOrd="2" destOrd="0" presId="urn:microsoft.com/office/officeart/2018/2/layout/IconVerticalSolidList"/>
    <dgm:cxn modelId="{C2B53736-8E05-4CC4-BC30-D1DE348B396C}" type="presParOf" srcId="{72EEC39A-D33B-452D-A960-5A934A2A0326}" destId="{A8B972C0-2A8A-48A5-936B-04C1CFEC88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BB7CCD-C70A-414E-B7E5-5A45612D9238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4C5B19-B902-494B-9C8F-4F8A397477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Login secure with Hash password</a:t>
          </a:r>
        </a:p>
      </dgm:t>
    </dgm:pt>
    <dgm:pt modelId="{FA7FDB9E-5943-40B1-84FF-C28A7FC035F8}" type="parTrans" cxnId="{B01D80AD-C8CC-48E9-B522-3AEF606A3E57}">
      <dgm:prSet/>
      <dgm:spPr/>
      <dgm:t>
        <a:bodyPr/>
        <a:lstStyle/>
        <a:p>
          <a:endParaRPr lang="en-US"/>
        </a:p>
      </dgm:t>
    </dgm:pt>
    <dgm:pt modelId="{E8E3CA6E-150C-4B6A-A48E-9B66FA16C46B}" type="sibTrans" cxnId="{B01D80AD-C8CC-48E9-B522-3AEF606A3E57}">
      <dgm:prSet/>
      <dgm:spPr/>
      <dgm:t>
        <a:bodyPr/>
        <a:lstStyle/>
        <a:p>
          <a:endParaRPr lang="en-US"/>
        </a:p>
      </dgm:t>
    </dgm:pt>
    <dgm:pt modelId="{727E3615-C520-4CF0-BEA9-AFC8D3369D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Two roles:</a:t>
          </a:r>
          <a:r>
            <a:rPr lang="en-US" dirty="0"/>
            <a:t> Client &amp; Support</a:t>
          </a:r>
        </a:p>
      </dgm:t>
    </dgm:pt>
    <dgm:pt modelId="{2ADB6038-1E2D-484B-A65E-A680600CDD11}" type="parTrans" cxnId="{0190D005-94B2-4EE6-A6AA-D451A83FECDF}">
      <dgm:prSet/>
      <dgm:spPr/>
      <dgm:t>
        <a:bodyPr/>
        <a:lstStyle/>
        <a:p>
          <a:endParaRPr lang="en-US"/>
        </a:p>
      </dgm:t>
    </dgm:pt>
    <dgm:pt modelId="{5D4CB23B-6562-485E-9B63-1B7D018E84F6}" type="sibTrans" cxnId="{0190D005-94B2-4EE6-A6AA-D451A83FECDF}">
      <dgm:prSet/>
      <dgm:spPr/>
      <dgm:t>
        <a:bodyPr/>
        <a:lstStyle/>
        <a:p>
          <a:endParaRPr lang="en-US"/>
        </a:p>
      </dgm:t>
    </dgm:pt>
    <dgm:pt modelId="{990A7291-6AD9-4A43-BF41-47B199B7D6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Clients:</a:t>
          </a:r>
          <a:r>
            <a:rPr lang="en-US" dirty="0"/>
            <a:t> submit queries with optional image upload</a:t>
          </a:r>
        </a:p>
      </dgm:t>
    </dgm:pt>
    <dgm:pt modelId="{1460333C-AF7F-4914-AB0B-B965AFD0C9B8}" type="parTrans" cxnId="{DEA41329-F820-424A-B4AF-655298E38DD2}">
      <dgm:prSet/>
      <dgm:spPr/>
      <dgm:t>
        <a:bodyPr/>
        <a:lstStyle/>
        <a:p>
          <a:endParaRPr lang="en-US"/>
        </a:p>
      </dgm:t>
    </dgm:pt>
    <dgm:pt modelId="{A2540EE6-30EE-41B9-A7C6-D7D1F913AB59}" type="sibTrans" cxnId="{DEA41329-F820-424A-B4AF-655298E38DD2}">
      <dgm:prSet/>
      <dgm:spPr/>
      <dgm:t>
        <a:bodyPr/>
        <a:lstStyle/>
        <a:p>
          <a:endParaRPr lang="en-US"/>
        </a:p>
      </dgm:t>
    </dgm:pt>
    <dgm:pt modelId="{9CA11AD9-AF86-45CE-936B-0E486C65B0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Support:</a:t>
          </a:r>
          <a:r>
            <a:rPr lang="en-US" dirty="0"/>
            <a:t> view, filter, and close queries</a:t>
          </a:r>
        </a:p>
      </dgm:t>
    </dgm:pt>
    <dgm:pt modelId="{1DA72796-9638-44DE-8FEE-D555D87FC310}" type="parTrans" cxnId="{C4026A68-47BA-4C8F-8D6D-83514B7E0BE4}">
      <dgm:prSet/>
      <dgm:spPr/>
      <dgm:t>
        <a:bodyPr/>
        <a:lstStyle/>
        <a:p>
          <a:endParaRPr lang="en-US"/>
        </a:p>
      </dgm:t>
    </dgm:pt>
    <dgm:pt modelId="{E6B0BC7E-DBEC-4740-9B8E-47086BDFC789}" type="sibTrans" cxnId="{C4026A68-47BA-4C8F-8D6D-83514B7E0BE4}">
      <dgm:prSet/>
      <dgm:spPr/>
      <dgm:t>
        <a:bodyPr/>
        <a:lstStyle/>
        <a:p>
          <a:endParaRPr lang="en-US"/>
        </a:p>
      </dgm:t>
    </dgm:pt>
    <dgm:pt modelId="{CD223205-5AB0-4980-8922-C1D45A452D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SQLite database with unique query IDs</a:t>
          </a:r>
        </a:p>
      </dgm:t>
    </dgm:pt>
    <dgm:pt modelId="{8308EF29-D6AC-4138-A797-3B7EFC98A9BD}" type="parTrans" cxnId="{B37E347A-E62E-40E5-A422-9191485F3C75}">
      <dgm:prSet/>
      <dgm:spPr/>
      <dgm:t>
        <a:bodyPr/>
        <a:lstStyle/>
        <a:p>
          <a:endParaRPr lang="en-US"/>
        </a:p>
      </dgm:t>
    </dgm:pt>
    <dgm:pt modelId="{9E04832C-2341-4169-91D3-A5489E7FB787}" type="sibTrans" cxnId="{B37E347A-E62E-40E5-A422-9191485F3C75}">
      <dgm:prSet/>
      <dgm:spPr/>
      <dgm:t>
        <a:bodyPr/>
        <a:lstStyle/>
        <a:p>
          <a:endParaRPr lang="en-US"/>
        </a:p>
      </dgm:t>
    </dgm:pt>
    <dgm:pt modelId="{953A5280-B998-4844-AC04-68181D3412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Validate the ticket and close with closed time</a:t>
          </a:r>
        </a:p>
      </dgm:t>
    </dgm:pt>
    <dgm:pt modelId="{6C7FE3C9-0F95-472F-8CCD-2E3375D78947}" type="parTrans" cxnId="{A23D48DE-0A3E-47C6-BDA1-E45BE3B52D87}">
      <dgm:prSet/>
      <dgm:spPr/>
      <dgm:t>
        <a:bodyPr/>
        <a:lstStyle/>
        <a:p>
          <a:endParaRPr lang="en-US"/>
        </a:p>
      </dgm:t>
    </dgm:pt>
    <dgm:pt modelId="{51100025-53EA-4863-83E1-FC4E8FF205D3}" type="sibTrans" cxnId="{A23D48DE-0A3E-47C6-BDA1-E45BE3B52D87}">
      <dgm:prSet/>
      <dgm:spPr/>
      <dgm:t>
        <a:bodyPr/>
        <a:lstStyle/>
        <a:p>
          <a:endParaRPr lang="en-US"/>
        </a:p>
      </dgm:t>
    </dgm:pt>
    <dgm:pt modelId="{58FFB6B8-6854-45B5-818C-3807C5D2C417}" type="pres">
      <dgm:prSet presAssocID="{9BBB7CCD-C70A-414E-B7E5-5A45612D9238}" presName="root" presStyleCnt="0">
        <dgm:presLayoutVars>
          <dgm:dir/>
          <dgm:resizeHandles val="exact"/>
        </dgm:presLayoutVars>
      </dgm:prSet>
      <dgm:spPr/>
    </dgm:pt>
    <dgm:pt modelId="{1361C8D5-8388-43CF-9557-4DE7618859C6}" type="pres">
      <dgm:prSet presAssocID="{224C5B19-B902-494B-9C8F-4F8A39747746}" presName="compNode" presStyleCnt="0"/>
      <dgm:spPr/>
    </dgm:pt>
    <dgm:pt modelId="{B8272397-8B27-4975-BFAE-F57B7C43C575}" type="pres">
      <dgm:prSet presAssocID="{224C5B19-B902-494B-9C8F-4F8A39747746}" presName="iconBgRect" presStyleLbl="bgShp" presStyleIdx="0" presStyleCnt="6"/>
      <dgm:spPr/>
    </dgm:pt>
    <dgm:pt modelId="{8CBA2C79-288E-43DB-922B-1FE8307AA8D4}" type="pres">
      <dgm:prSet presAssocID="{224C5B19-B902-494B-9C8F-4F8A3974774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96D71DE-6BBF-4BAE-BC98-ACACC96C4C83}" type="pres">
      <dgm:prSet presAssocID="{224C5B19-B902-494B-9C8F-4F8A39747746}" presName="spaceRect" presStyleCnt="0"/>
      <dgm:spPr/>
    </dgm:pt>
    <dgm:pt modelId="{54493A58-29ED-4A34-BDEB-DD325EC95240}" type="pres">
      <dgm:prSet presAssocID="{224C5B19-B902-494B-9C8F-4F8A39747746}" presName="textRect" presStyleLbl="revTx" presStyleIdx="0" presStyleCnt="6">
        <dgm:presLayoutVars>
          <dgm:chMax val="1"/>
          <dgm:chPref val="1"/>
        </dgm:presLayoutVars>
      </dgm:prSet>
      <dgm:spPr/>
    </dgm:pt>
    <dgm:pt modelId="{E69F871B-42F1-4DAB-BD1F-81F881D69573}" type="pres">
      <dgm:prSet presAssocID="{E8E3CA6E-150C-4B6A-A48E-9B66FA16C46B}" presName="sibTrans" presStyleCnt="0"/>
      <dgm:spPr/>
    </dgm:pt>
    <dgm:pt modelId="{62677A23-BC25-4800-B368-F9CAA600EFE3}" type="pres">
      <dgm:prSet presAssocID="{727E3615-C520-4CF0-BEA9-AFC8D3369DC4}" presName="compNode" presStyleCnt="0"/>
      <dgm:spPr/>
    </dgm:pt>
    <dgm:pt modelId="{EEAF2BAC-35BF-4A9B-B992-C30901029F20}" type="pres">
      <dgm:prSet presAssocID="{727E3615-C520-4CF0-BEA9-AFC8D3369DC4}" presName="iconBgRect" presStyleLbl="bgShp" presStyleIdx="1" presStyleCnt="6"/>
      <dgm:spPr/>
    </dgm:pt>
    <dgm:pt modelId="{7218B93C-2735-4EE4-B9B9-B173E6D41425}" type="pres">
      <dgm:prSet presAssocID="{727E3615-C520-4CF0-BEA9-AFC8D3369DC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563055E-98AA-4431-80DE-8875DC8D965E}" type="pres">
      <dgm:prSet presAssocID="{727E3615-C520-4CF0-BEA9-AFC8D3369DC4}" presName="spaceRect" presStyleCnt="0"/>
      <dgm:spPr/>
    </dgm:pt>
    <dgm:pt modelId="{6D8C7DE3-4AFF-42C1-ACC7-AEB87E067FE5}" type="pres">
      <dgm:prSet presAssocID="{727E3615-C520-4CF0-BEA9-AFC8D3369DC4}" presName="textRect" presStyleLbl="revTx" presStyleIdx="1" presStyleCnt="6">
        <dgm:presLayoutVars>
          <dgm:chMax val="1"/>
          <dgm:chPref val="1"/>
        </dgm:presLayoutVars>
      </dgm:prSet>
      <dgm:spPr/>
    </dgm:pt>
    <dgm:pt modelId="{3FC49B79-7A3F-48A6-B989-8885206711E5}" type="pres">
      <dgm:prSet presAssocID="{5D4CB23B-6562-485E-9B63-1B7D018E84F6}" presName="sibTrans" presStyleCnt="0"/>
      <dgm:spPr/>
    </dgm:pt>
    <dgm:pt modelId="{1C7267FD-1586-461A-BD6A-748C8A8801F5}" type="pres">
      <dgm:prSet presAssocID="{990A7291-6AD9-4A43-BF41-47B199B7D60F}" presName="compNode" presStyleCnt="0"/>
      <dgm:spPr/>
    </dgm:pt>
    <dgm:pt modelId="{A2A8BD87-FF9F-45B7-A9CA-CF34DCDF8491}" type="pres">
      <dgm:prSet presAssocID="{990A7291-6AD9-4A43-BF41-47B199B7D60F}" presName="iconBgRect" presStyleLbl="bgShp" presStyleIdx="2" presStyleCnt="6"/>
      <dgm:spPr/>
    </dgm:pt>
    <dgm:pt modelId="{5466FD4C-1D6D-42FB-A207-51B031F094CD}" type="pres">
      <dgm:prSet presAssocID="{990A7291-6AD9-4A43-BF41-47B199B7D60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7A78D228-73DB-46B1-AA91-1FF6AC49097A}" type="pres">
      <dgm:prSet presAssocID="{990A7291-6AD9-4A43-BF41-47B199B7D60F}" presName="spaceRect" presStyleCnt="0"/>
      <dgm:spPr/>
    </dgm:pt>
    <dgm:pt modelId="{3FCB1959-CB08-4592-9AB5-CBEB468DE404}" type="pres">
      <dgm:prSet presAssocID="{990A7291-6AD9-4A43-BF41-47B199B7D60F}" presName="textRect" presStyleLbl="revTx" presStyleIdx="2" presStyleCnt="6">
        <dgm:presLayoutVars>
          <dgm:chMax val="1"/>
          <dgm:chPref val="1"/>
        </dgm:presLayoutVars>
      </dgm:prSet>
      <dgm:spPr/>
    </dgm:pt>
    <dgm:pt modelId="{01F03B03-9D12-4A87-84DE-949FB48F24FE}" type="pres">
      <dgm:prSet presAssocID="{A2540EE6-30EE-41B9-A7C6-D7D1F913AB59}" presName="sibTrans" presStyleCnt="0"/>
      <dgm:spPr/>
    </dgm:pt>
    <dgm:pt modelId="{760396DA-88AC-4989-A22A-31FD1E02DE1E}" type="pres">
      <dgm:prSet presAssocID="{9CA11AD9-AF86-45CE-936B-0E486C65B0EF}" presName="compNode" presStyleCnt="0"/>
      <dgm:spPr/>
    </dgm:pt>
    <dgm:pt modelId="{249DA1D3-E291-4049-B9A1-AEB171685B17}" type="pres">
      <dgm:prSet presAssocID="{9CA11AD9-AF86-45CE-936B-0E486C65B0EF}" presName="iconBgRect" presStyleLbl="bgShp" presStyleIdx="3" presStyleCnt="6"/>
      <dgm:spPr/>
    </dgm:pt>
    <dgm:pt modelId="{55D9481C-8B63-460D-A7AF-A678F92A2A87}" type="pres">
      <dgm:prSet presAssocID="{9CA11AD9-AF86-45CE-936B-0E486C65B0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7BF370-5ED4-4130-82AE-7FB7D82D0D47}" type="pres">
      <dgm:prSet presAssocID="{9CA11AD9-AF86-45CE-936B-0E486C65B0EF}" presName="spaceRect" presStyleCnt="0"/>
      <dgm:spPr/>
    </dgm:pt>
    <dgm:pt modelId="{BBCB9A53-F5B5-416C-818C-1F71BBDD4715}" type="pres">
      <dgm:prSet presAssocID="{9CA11AD9-AF86-45CE-936B-0E486C65B0EF}" presName="textRect" presStyleLbl="revTx" presStyleIdx="3" presStyleCnt="6">
        <dgm:presLayoutVars>
          <dgm:chMax val="1"/>
          <dgm:chPref val="1"/>
        </dgm:presLayoutVars>
      </dgm:prSet>
      <dgm:spPr/>
    </dgm:pt>
    <dgm:pt modelId="{E1A92C9E-CF0B-4A53-8AA9-2D0A1F8E2D95}" type="pres">
      <dgm:prSet presAssocID="{E6B0BC7E-DBEC-4740-9B8E-47086BDFC789}" presName="sibTrans" presStyleCnt="0"/>
      <dgm:spPr/>
    </dgm:pt>
    <dgm:pt modelId="{2B2EF528-9756-4AB5-8872-286A76071E92}" type="pres">
      <dgm:prSet presAssocID="{CD223205-5AB0-4980-8922-C1D45A452DC8}" presName="compNode" presStyleCnt="0"/>
      <dgm:spPr/>
    </dgm:pt>
    <dgm:pt modelId="{14A597AD-7650-43CA-8D60-A2BAE0FFFD95}" type="pres">
      <dgm:prSet presAssocID="{CD223205-5AB0-4980-8922-C1D45A452DC8}" presName="iconBgRect" presStyleLbl="bgShp" presStyleIdx="4" presStyleCnt="6"/>
      <dgm:spPr/>
    </dgm:pt>
    <dgm:pt modelId="{030C5828-FA40-4F5F-A315-D51C9615AED5}" type="pres">
      <dgm:prSet presAssocID="{CD223205-5AB0-4980-8922-C1D45A452D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77DF8D-9316-4DB4-8FF2-2A9AA821E2FC}" type="pres">
      <dgm:prSet presAssocID="{CD223205-5AB0-4980-8922-C1D45A452DC8}" presName="spaceRect" presStyleCnt="0"/>
      <dgm:spPr/>
    </dgm:pt>
    <dgm:pt modelId="{BE7F8DF3-34B1-4441-94D2-72487B900A35}" type="pres">
      <dgm:prSet presAssocID="{CD223205-5AB0-4980-8922-C1D45A452DC8}" presName="textRect" presStyleLbl="revTx" presStyleIdx="4" presStyleCnt="6">
        <dgm:presLayoutVars>
          <dgm:chMax val="1"/>
          <dgm:chPref val="1"/>
        </dgm:presLayoutVars>
      </dgm:prSet>
      <dgm:spPr/>
    </dgm:pt>
    <dgm:pt modelId="{EF46759E-CA3A-475F-993C-E83571D73283}" type="pres">
      <dgm:prSet presAssocID="{9E04832C-2341-4169-91D3-A5489E7FB787}" presName="sibTrans" presStyleCnt="0"/>
      <dgm:spPr/>
    </dgm:pt>
    <dgm:pt modelId="{1239FF72-7C83-4FD2-8FD5-581951762154}" type="pres">
      <dgm:prSet presAssocID="{953A5280-B998-4844-AC04-68181D3412F9}" presName="compNode" presStyleCnt="0"/>
      <dgm:spPr/>
    </dgm:pt>
    <dgm:pt modelId="{BD69634F-FB07-40E4-A29B-A9B259E64053}" type="pres">
      <dgm:prSet presAssocID="{953A5280-B998-4844-AC04-68181D3412F9}" presName="iconBgRect" presStyleLbl="bgShp" presStyleIdx="5" presStyleCnt="6"/>
      <dgm:spPr/>
    </dgm:pt>
    <dgm:pt modelId="{4827526B-22F0-4B35-A434-A55131EAC715}" type="pres">
      <dgm:prSet presAssocID="{953A5280-B998-4844-AC04-68181D3412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95222A2-6AE1-4D27-A692-B99BADCD5AE7}" type="pres">
      <dgm:prSet presAssocID="{953A5280-B998-4844-AC04-68181D3412F9}" presName="spaceRect" presStyleCnt="0"/>
      <dgm:spPr/>
    </dgm:pt>
    <dgm:pt modelId="{367CC867-3B37-4F9A-8DAA-B239ADF9D359}" type="pres">
      <dgm:prSet presAssocID="{953A5280-B998-4844-AC04-68181D3412F9}" presName="textRect" presStyleLbl="revTx" presStyleIdx="5" presStyleCnt="6" custScaleY="58320" custLinFactNeighborX="4024" custLinFactNeighborY="-35393">
        <dgm:presLayoutVars>
          <dgm:chMax val="1"/>
          <dgm:chPref val="1"/>
        </dgm:presLayoutVars>
      </dgm:prSet>
      <dgm:spPr/>
    </dgm:pt>
  </dgm:ptLst>
  <dgm:cxnLst>
    <dgm:cxn modelId="{0190D005-94B2-4EE6-A6AA-D451A83FECDF}" srcId="{9BBB7CCD-C70A-414E-B7E5-5A45612D9238}" destId="{727E3615-C520-4CF0-BEA9-AFC8D3369DC4}" srcOrd="1" destOrd="0" parTransId="{2ADB6038-1E2D-484B-A65E-A680600CDD11}" sibTransId="{5D4CB23B-6562-485E-9B63-1B7D018E84F6}"/>
    <dgm:cxn modelId="{33E8D516-9617-47B4-8945-7CE5768B2D91}" type="presOf" srcId="{953A5280-B998-4844-AC04-68181D3412F9}" destId="{367CC867-3B37-4F9A-8DAA-B239ADF9D359}" srcOrd="0" destOrd="0" presId="urn:microsoft.com/office/officeart/2018/5/layout/IconCircleLabelList"/>
    <dgm:cxn modelId="{DEA41329-F820-424A-B4AF-655298E38DD2}" srcId="{9BBB7CCD-C70A-414E-B7E5-5A45612D9238}" destId="{990A7291-6AD9-4A43-BF41-47B199B7D60F}" srcOrd="2" destOrd="0" parTransId="{1460333C-AF7F-4914-AB0B-B965AFD0C9B8}" sibTransId="{A2540EE6-30EE-41B9-A7C6-D7D1F913AB59}"/>
    <dgm:cxn modelId="{BA84D562-375B-4DB9-B847-31825BD556DD}" type="presOf" srcId="{9BBB7CCD-C70A-414E-B7E5-5A45612D9238}" destId="{58FFB6B8-6854-45B5-818C-3807C5D2C417}" srcOrd="0" destOrd="0" presId="urn:microsoft.com/office/officeart/2018/5/layout/IconCircleLabelList"/>
    <dgm:cxn modelId="{C4026A68-47BA-4C8F-8D6D-83514B7E0BE4}" srcId="{9BBB7CCD-C70A-414E-B7E5-5A45612D9238}" destId="{9CA11AD9-AF86-45CE-936B-0E486C65B0EF}" srcOrd="3" destOrd="0" parTransId="{1DA72796-9638-44DE-8FEE-D555D87FC310}" sibTransId="{E6B0BC7E-DBEC-4740-9B8E-47086BDFC789}"/>
    <dgm:cxn modelId="{CD2C2779-78DC-477A-A875-72440A11844B}" type="presOf" srcId="{9CA11AD9-AF86-45CE-936B-0E486C65B0EF}" destId="{BBCB9A53-F5B5-416C-818C-1F71BBDD4715}" srcOrd="0" destOrd="0" presId="urn:microsoft.com/office/officeart/2018/5/layout/IconCircleLabelList"/>
    <dgm:cxn modelId="{B37E347A-E62E-40E5-A422-9191485F3C75}" srcId="{9BBB7CCD-C70A-414E-B7E5-5A45612D9238}" destId="{CD223205-5AB0-4980-8922-C1D45A452DC8}" srcOrd="4" destOrd="0" parTransId="{8308EF29-D6AC-4138-A797-3B7EFC98A9BD}" sibTransId="{9E04832C-2341-4169-91D3-A5489E7FB787}"/>
    <dgm:cxn modelId="{4054648B-B7A0-45B7-98BB-302C253F34D4}" type="presOf" srcId="{727E3615-C520-4CF0-BEA9-AFC8D3369DC4}" destId="{6D8C7DE3-4AFF-42C1-ACC7-AEB87E067FE5}" srcOrd="0" destOrd="0" presId="urn:microsoft.com/office/officeart/2018/5/layout/IconCircleLabelList"/>
    <dgm:cxn modelId="{B01D80AD-C8CC-48E9-B522-3AEF606A3E57}" srcId="{9BBB7CCD-C70A-414E-B7E5-5A45612D9238}" destId="{224C5B19-B902-494B-9C8F-4F8A39747746}" srcOrd="0" destOrd="0" parTransId="{FA7FDB9E-5943-40B1-84FF-C28A7FC035F8}" sibTransId="{E8E3CA6E-150C-4B6A-A48E-9B66FA16C46B}"/>
    <dgm:cxn modelId="{8F6E42BD-1704-4FA2-8077-1BD1247CA829}" type="presOf" srcId="{224C5B19-B902-494B-9C8F-4F8A39747746}" destId="{54493A58-29ED-4A34-BDEB-DD325EC95240}" srcOrd="0" destOrd="0" presId="urn:microsoft.com/office/officeart/2018/5/layout/IconCircleLabelList"/>
    <dgm:cxn modelId="{E4F79DDD-3C3B-48E6-83F9-553DC9C328F1}" type="presOf" srcId="{CD223205-5AB0-4980-8922-C1D45A452DC8}" destId="{BE7F8DF3-34B1-4441-94D2-72487B900A35}" srcOrd="0" destOrd="0" presId="urn:microsoft.com/office/officeart/2018/5/layout/IconCircleLabelList"/>
    <dgm:cxn modelId="{A23D48DE-0A3E-47C6-BDA1-E45BE3B52D87}" srcId="{9BBB7CCD-C70A-414E-B7E5-5A45612D9238}" destId="{953A5280-B998-4844-AC04-68181D3412F9}" srcOrd="5" destOrd="0" parTransId="{6C7FE3C9-0F95-472F-8CCD-2E3375D78947}" sibTransId="{51100025-53EA-4863-83E1-FC4E8FF205D3}"/>
    <dgm:cxn modelId="{C73384FE-A933-47EC-93A3-F695EDBF47AF}" type="presOf" srcId="{990A7291-6AD9-4A43-BF41-47B199B7D60F}" destId="{3FCB1959-CB08-4592-9AB5-CBEB468DE404}" srcOrd="0" destOrd="0" presId="urn:microsoft.com/office/officeart/2018/5/layout/IconCircleLabelList"/>
    <dgm:cxn modelId="{F3EA8781-0124-4E05-9459-8FB2BBA416BF}" type="presParOf" srcId="{58FFB6B8-6854-45B5-818C-3807C5D2C417}" destId="{1361C8D5-8388-43CF-9557-4DE7618859C6}" srcOrd="0" destOrd="0" presId="urn:microsoft.com/office/officeart/2018/5/layout/IconCircleLabelList"/>
    <dgm:cxn modelId="{C976228B-5D9E-41B9-A108-E3BECBCF59FE}" type="presParOf" srcId="{1361C8D5-8388-43CF-9557-4DE7618859C6}" destId="{B8272397-8B27-4975-BFAE-F57B7C43C575}" srcOrd="0" destOrd="0" presId="urn:microsoft.com/office/officeart/2018/5/layout/IconCircleLabelList"/>
    <dgm:cxn modelId="{C29F095A-0605-477A-A8CA-CF8D90007461}" type="presParOf" srcId="{1361C8D5-8388-43CF-9557-4DE7618859C6}" destId="{8CBA2C79-288E-43DB-922B-1FE8307AA8D4}" srcOrd="1" destOrd="0" presId="urn:microsoft.com/office/officeart/2018/5/layout/IconCircleLabelList"/>
    <dgm:cxn modelId="{AA2CB464-B488-4AF6-829D-0D23C5AF141E}" type="presParOf" srcId="{1361C8D5-8388-43CF-9557-4DE7618859C6}" destId="{296D71DE-6BBF-4BAE-BC98-ACACC96C4C83}" srcOrd="2" destOrd="0" presId="urn:microsoft.com/office/officeart/2018/5/layout/IconCircleLabelList"/>
    <dgm:cxn modelId="{FB3C8E5C-4736-46B7-AFA9-0D5D5B54F192}" type="presParOf" srcId="{1361C8D5-8388-43CF-9557-4DE7618859C6}" destId="{54493A58-29ED-4A34-BDEB-DD325EC95240}" srcOrd="3" destOrd="0" presId="urn:microsoft.com/office/officeart/2018/5/layout/IconCircleLabelList"/>
    <dgm:cxn modelId="{7F577009-901F-467F-A329-F8F10052D908}" type="presParOf" srcId="{58FFB6B8-6854-45B5-818C-3807C5D2C417}" destId="{E69F871B-42F1-4DAB-BD1F-81F881D69573}" srcOrd="1" destOrd="0" presId="urn:microsoft.com/office/officeart/2018/5/layout/IconCircleLabelList"/>
    <dgm:cxn modelId="{87E0831E-A361-4418-8AAA-01D9F1DC12E1}" type="presParOf" srcId="{58FFB6B8-6854-45B5-818C-3807C5D2C417}" destId="{62677A23-BC25-4800-B368-F9CAA600EFE3}" srcOrd="2" destOrd="0" presId="urn:microsoft.com/office/officeart/2018/5/layout/IconCircleLabelList"/>
    <dgm:cxn modelId="{03A73C08-69F1-4132-B5E7-3E9AEE202B98}" type="presParOf" srcId="{62677A23-BC25-4800-B368-F9CAA600EFE3}" destId="{EEAF2BAC-35BF-4A9B-B992-C30901029F20}" srcOrd="0" destOrd="0" presId="urn:microsoft.com/office/officeart/2018/5/layout/IconCircleLabelList"/>
    <dgm:cxn modelId="{2FC1F96C-74EF-46DC-B58E-140A05064DE4}" type="presParOf" srcId="{62677A23-BC25-4800-B368-F9CAA600EFE3}" destId="{7218B93C-2735-4EE4-B9B9-B173E6D41425}" srcOrd="1" destOrd="0" presId="urn:microsoft.com/office/officeart/2018/5/layout/IconCircleLabelList"/>
    <dgm:cxn modelId="{F0DB3E53-C1BA-4D64-93F6-436A4F39CC05}" type="presParOf" srcId="{62677A23-BC25-4800-B368-F9CAA600EFE3}" destId="{3563055E-98AA-4431-80DE-8875DC8D965E}" srcOrd="2" destOrd="0" presId="urn:microsoft.com/office/officeart/2018/5/layout/IconCircleLabelList"/>
    <dgm:cxn modelId="{950301F4-670F-4B0F-8CBF-75BB85DEE53C}" type="presParOf" srcId="{62677A23-BC25-4800-B368-F9CAA600EFE3}" destId="{6D8C7DE3-4AFF-42C1-ACC7-AEB87E067FE5}" srcOrd="3" destOrd="0" presId="urn:microsoft.com/office/officeart/2018/5/layout/IconCircleLabelList"/>
    <dgm:cxn modelId="{3F2BE07F-C796-4BD7-9AB2-581E3F0658D9}" type="presParOf" srcId="{58FFB6B8-6854-45B5-818C-3807C5D2C417}" destId="{3FC49B79-7A3F-48A6-B989-8885206711E5}" srcOrd="3" destOrd="0" presId="urn:microsoft.com/office/officeart/2018/5/layout/IconCircleLabelList"/>
    <dgm:cxn modelId="{8E7784A2-631E-4C1C-8429-5DDFEBD69C57}" type="presParOf" srcId="{58FFB6B8-6854-45B5-818C-3807C5D2C417}" destId="{1C7267FD-1586-461A-BD6A-748C8A8801F5}" srcOrd="4" destOrd="0" presId="urn:microsoft.com/office/officeart/2018/5/layout/IconCircleLabelList"/>
    <dgm:cxn modelId="{4D79FA40-E5A0-4465-8E8D-ABC0AE03D259}" type="presParOf" srcId="{1C7267FD-1586-461A-BD6A-748C8A8801F5}" destId="{A2A8BD87-FF9F-45B7-A9CA-CF34DCDF8491}" srcOrd="0" destOrd="0" presId="urn:microsoft.com/office/officeart/2018/5/layout/IconCircleLabelList"/>
    <dgm:cxn modelId="{BDEAF9A4-B649-4432-84C5-BEF22D8B8970}" type="presParOf" srcId="{1C7267FD-1586-461A-BD6A-748C8A8801F5}" destId="{5466FD4C-1D6D-42FB-A207-51B031F094CD}" srcOrd="1" destOrd="0" presId="urn:microsoft.com/office/officeart/2018/5/layout/IconCircleLabelList"/>
    <dgm:cxn modelId="{2B480D08-DB8A-4404-9EC1-26D88F3C0233}" type="presParOf" srcId="{1C7267FD-1586-461A-BD6A-748C8A8801F5}" destId="{7A78D228-73DB-46B1-AA91-1FF6AC49097A}" srcOrd="2" destOrd="0" presId="urn:microsoft.com/office/officeart/2018/5/layout/IconCircleLabelList"/>
    <dgm:cxn modelId="{B27EE875-5796-4A56-9580-9233AB1CCF77}" type="presParOf" srcId="{1C7267FD-1586-461A-BD6A-748C8A8801F5}" destId="{3FCB1959-CB08-4592-9AB5-CBEB468DE404}" srcOrd="3" destOrd="0" presId="urn:microsoft.com/office/officeart/2018/5/layout/IconCircleLabelList"/>
    <dgm:cxn modelId="{9217B1FB-8A8F-4CE2-AC94-009A13FA5550}" type="presParOf" srcId="{58FFB6B8-6854-45B5-818C-3807C5D2C417}" destId="{01F03B03-9D12-4A87-84DE-949FB48F24FE}" srcOrd="5" destOrd="0" presId="urn:microsoft.com/office/officeart/2018/5/layout/IconCircleLabelList"/>
    <dgm:cxn modelId="{CA1345B9-3E2D-4F58-A342-B21004DB79E4}" type="presParOf" srcId="{58FFB6B8-6854-45B5-818C-3807C5D2C417}" destId="{760396DA-88AC-4989-A22A-31FD1E02DE1E}" srcOrd="6" destOrd="0" presId="urn:microsoft.com/office/officeart/2018/5/layout/IconCircleLabelList"/>
    <dgm:cxn modelId="{0D50D70F-980B-4C5F-9059-774A71ED61DE}" type="presParOf" srcId="{760396DA-88AC-4989-A22A-31FD1E02DE1E}" destId="{249DA1D3-E291-4049-B9A1-AEB171685B17}" srcOrd="0" destOrd="0" presId="urn:microsoft.com/office/officeart/2018/5/layout/IconCircleLabelList"/>
    <dgm:cxn modelId="{57AA15F8-9547-4E88-A684-C089C71CAB21}" type="presParOf" srcId="{760396DA-88AC-4989-A22A-31FD1E02DE1E}" destId="{55D9481C-8B63-460D-A7AF-A678F92A2A87}" srcOrd="1" destOrd="0" presId="urn:microsoft.com/office/officeart/2018/5/layout/IconCircleLabelList"/>
    <dgm:cxn modelId="{4D0B0BA4-8427-4F67-A9F7-6A0DC56C514C}" type="presParOf" srcId="{760396DA-88AC-4989-A22A-31FD1E02DE1E}" destId="{4D7BF370-5ED4-4130-82AE-7FB7D82D0D47}" srcOrd="2" destOrd="0" presId="urn:microsoft.com/office/officeart/2018/5/layout/IconCircleLabelList"/>
    <dgm:cxn modelId="{19DF96B6-9C28-4FFC-B26D-717FA8FDE5CA}" type="presParOf" srcId="{760396DA-88AC-4989-A22A-31FD1E02DE1E}" destId="{BBCB9A53-F5B5-416C-818C-1F71BBDD4715}" srcOrd="3" destOrd="0" presId="urn:microsoft.com/office/officeart/2018/5/layout/IconCircleLabelList"/>
    <dgm:cxn modelId="{D4D2BE51-92CD-4A54-A1CE-581F2269D851}" type="presParOf" srcId="{58FFB6B8-6854-45B5-818C-3807C5D2C417}" destId="{E1A92C9E-CF0B-4A53-8AA9-2D0A1F8E2D95}" srcOrd="7" destOrd="0" presId="urn:microsoft.com/office/officeart/2018/5/layout/IconCircleLabelList"/>
    <dgm:cxn modelId="{45D930D0-3B86-4CCF-BE50-3F43B909D138}" type="presParOf" srcId="{58FFB6B8-6854-45B5-818C-3807C5D2C417}" destId="{2B2EF528-9756-4AB5-8872-286A76071E92}" srcOrd="8" destOrd="0" presId="urn:microsoft.com/office/officeart/2018/5/layout/IconCircleLabelList"/>
    <dgm:cxn modelId="{3A68BE28-F51C-417F-9C9B-CDA8762D4BDE}" type="presParOf" srcId="{2B2EF528-9756-4AB5-8872-286A76071E92}" destId="{14A597AD-7650-43CA-8D60-A2BAE0FFFD95}" srcOrd="0" destOrd="0" presId="urn:microsoft.com/office/officeart/2018/5/layout/IconCircleLabelList"/>
    <dgm:cxn modelId="{46FF5F26-71B1-4FC1-BB7E-3C86A034222A}" type="presParOf" srcId="{2B2EF528-9756-4AB5-8872-286A76071E92}" destId="{030C5828-FA40-4F5F-A315-D51C9615AED5}" srcOrd="1" destOrd="0" presId="urn:microsoft.com/office/officeart/2018/5/layout/IconCircleLabelList"/>
    <dgm:cxn modelId="{23A75C5A-4010-4494-A08F-C4E402D96BF1}" type="presParOf" srcId="{2B2EF528-9756-4AB5-8872-286A76071E92}" destId="{F177DF8D-9316-4DB4-8FF2-2A9AA821E2FC}" srcOrd="2" destOrd="0" presId="urn:microsoft.com/office/officeart/2018/5/layout/IconCircleLabelList"/>
    <dgm:cxn modelId="{09899950-012A-4995-8F79-67FFFA555B2D}" type="presParOf" srcId="{2B2EF528-9756-4AB5-8872-286A76071E92}" destId="{BE7F8DF3-34B1-4441-94D2-72487B900A35}" srcOrd="3" destOrd="0" presId="urn:microsoft.com/office/officeart/2018/5/layout/IconCircleLabelList"/>
    <dgm:cxn modelId="{9855B997-D99A-48DB-AF72-5A77D98B724A}" type="presParOf" srcId="{58FFB6B8-6854-45B5-818C-3807C5D2C417}" destId="{EF46759E-CA3A-475F-993C-E83571D73283}" srcOrd="9" destOrd="0" presId="urn:microsoft.com/office/officeart/2018/5/layout/IconCircleLabelList"/>
    <dgm:cxn modelId="{3134D8C1-18C6-4E87-BABC-0F96B2227AA7}" type="presParOf" srcId="{58FFB6B8-6854-45B5-818C-3807C5D2C417}" destId="{1239FF72-7C83-4FD2-8FD5-581951762154}" srcOrd="10" destOrd="0" presId="urn:microsoft.com/office/officeart/2018/5/layout/IconCircleLabelList"/>
    <dgm:cxn modelId="{F8A0E7C1-3D5D-4264-A2DB-95DE8B338865}" type="presParOf" srcId="{1239FF72-7C83-4FD2-8FD5-581951762154}" destId="{BD69634F-FB07-40E4-A29B-A9B259E64053}" srcOrd="0" destOrd="0" presId="urn:microsoft.com/office/officeart/2018/5/layout/IconCircleLabelList"/>
    <dgm:cxn modelId="{8CBCD040-24B6-4736-9374-A0D9045919A5}" type="presParOf" srcId="{1239FF72-7C83-4FD2-8FD5-581951762154}" destId="{4827526B-22F0-4B35-A434-A55131EAC715}" srcOrd="1" destOrd="0" presId="urn:microsoft.com/office/officeart/2018/5/layout/IconCircleLabelList"/>
    <dgm:cxn modelId="{D6E5FD24-2EBE-4296-B343-9C13DD470AB2}" type="presParOf" srcId="{1239FF72-7C83-4FD2-8FD5-581951762154}" destId="{695222A2-6AE1-4D27-A692-B99BADCD5AE7}" srcOrd="2" destOrd="0" presId="urn:microsoft.com/office/officeart/2018/5/layout/IconCircleLabelList"/>
    <dgm:cxn modelId="{B4402349-8AF5-4CE2-9FAD-41619D997F4E}" type="presParOf" srcId="{1239FF72-7C83-4FD2-8FD5-581951762154}" destId="{367CC867-3B37-4F9A-8DAA-B239ADF9D3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65D7E-B4D6-4167-86B4-FDA59554517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9CF262-B4A0-4DA0-8C05-0A8574CA5280}">
      <dgm:prSet/>
      <dgm:spPr/>
      <dgm:t>
        <a:bodyPr/>
        <a:lstStyle/>
        <a:p>
          <a:r>
            <a:rPr lang="en-US" dirty="0"/>
            <a:t>1. Login with role (Client or Support)</a:t>
          </a:r>
        </a:p>
      </dgm:t>
    </dgm:pt>
    <dgm:pt modelId="{17CBF30F-3FDB-4714-A709-45BC8B44554B}" type="parTrans" cxnId="{86CA35BE-B008-4E7E-B9A5-CCD7AAEA1936}">
      <dgm:prSet/>
      <dgm:spPr/>
      <dgm:t>
        <a:bodyPr/>
        <a:lstStyle/>
        <a:p>
          <a:endParaRPr lang="en-US"/>
        </a:p>
      </dgm:t>
    </dgm:pt>
    <dgm:pt modelId="{A7C6FB65-E7E6-4559-A696-B4C1CC6DA8E0}" type="sibTrans" cxnId="{86CA35BE-B008-4E7E-B9A5-CCD7AAEA1936}">
      <dgm:prSet/>
      <dgm:spPr/>
      <dgm:t>
        <a:bodyPr/>
        <a:lstStyle/>
        <a:p>
          <a:endParaRPr lang="en-US"/>
        </a:p>
      </dgm:t>
    </dgm:pt>
    <dgm:pt modelId="{2B111587-E17A-43A2-B4D8-FE30C08FAF39}">
      <dgm:prSet/>
      <dgm:spPr/>
      <dgm:t>
        <a:bodyPr/>
        <a:lstStyle/>
        <a:p>
          <a:r>
            <a:rPr lang="en-US"/>
            <a:t>2. Login with credentials</a:t>
          </a:r>
        </a:p>
      </dgm:t>
    </dgm:pt>
    <dgm:pt modelId="{098D3FED-3A1E-42C9-B589-04E6652FFF43}" type="parTrans" cxnId="{DAACCAEC-FDA6-43A9-BC39-E40DA7B6C90A}">
      <dgm:prSet/>
      <dgm:spPr/>
      <dgm:t>
        <a:bodyPr/>
        <a:lstStyle/>
        <a:p>
          <a:endParaRPr lang="en-US"/>
        </a:p>
      </dgm:t>
    </dgm:pt>
    <dgm:pt modelId="{B3C314A9-6D2E-4966-9D3A-EC9E68301DEF}" type="sibTrans" cxnId="{DAACCAEC-FDA6-43A9-BC39-E40DA7B6C90A}">
      <dgm:prSet/>
      <dgm:spPr/>
      <dgm:t>
        <a:bodyPr/>
        <a:lstStyle/>
        <a:p>
          <a:endParaRPr lang="en-US"/>
        </a:p>
      </dgm:t>
    </dgm:pt>
    <dgm:pt modelId="{8EF07EDB-1DF0-4F3C-A905-7C78E1BEC74B}">
      <dgm:prSet/>
      <dgm:spPr/>
      <dgm:t>
        <a:bodyPr/>
        <a:lstStyle/>
        <a:p>
          <a:r>
            <a:rPr lang="en-US"/>
            <a:t>3. Client Workflow:</a:t>
          </a:r>
        </a:p>
      </dgm:t>
    </dgm:pt>
    <dgm:pt modelId="{30CAF99B-4B4B-4D1F-9D12-9C62D625835D}" type="parTrans" cxnId="{E97A57F1-D53E-45BE-95BF-B627F61CD339}">
      <dgm:prSet/>
      <dgm:spPr/>
      <dgm:t>
        <a:bodyPr/>
        <a:lstStyle/>
        <a:p>
          <a:endParaRPr lang="en-US"/>
        </a:p>
      </dgm:t>
    </dgm:pt>
    <dgm:pt modelId="{C8443699-6595-4440-B6CB-78439FF7715C}" type="sibTrans" cxnId="{E97A57F1-D53E-45BE-95BF-B627F61CD339}">
      <dgm:prSet/>
      <dgm:spPr/>
      <dgm:t>
        <a:bodyPr/>
        <a:lstStyle/>
        <a:p>
          <a:endParaRPr lang="en-US"/>
        </a:p>
      </dgm:t>
    </dgm:pt>
    <dgm:pt modelId="{22238F8C-370E-42AD-8569-18E50806B726}">
      <dgm:prSet/>
      <dgm:spPr/>
      <dgm:t>
        <a:bodyPr/>
        <a:lstStyle/>
        <a:p>
          <a:r>
            <a:rPr lang="en-US"/>
            <a:t>- Submit query with details &amp; optional image</a:t>
          </a:r>
        </a:p>
      </dgm:t>
    </dgm:pt>
    <dgm:pt modelId="{E1600D3F-0B4C-4B24-A903-BA17F4692FB4}" type="parTrans" cxnId="{53587977-BF08-4A01-B9BE-3C3059E2DD76}">
      <dgm:prSet/>
      <dgm:spPr/>
      <dgm:t>
        <a:bodyPr/>
        <a:lstStyle/>
        <a:p>
          <a:endParaRPr lang="en-US"/>
        </a:p>
      </dgm:t>
    </dgm:pt>
    <dgm:pt modelId="{BCF07806-8DF7-4705-A1FF-4167EE1B64B0}" type="sibTrans" cxnId="{53587977-BF08-4A01-B9BE-3C3059E2DD76}">
      <dgm:prSet/>
      <dgm:spPr/>
      <dgm:t>
        <a:bodyPr/>
        <a:lstStyle/>
        <a:p>
          <a:endParaRPr lang="en-US"/>
        </a:p>
      </dgm:t>
    </dgm:pt>
    <dgm:pt modelId="{C93F270D-67C1-46A9-B70F-95E0C3832368}">
      <dgm:prSet/>
      <dgm:spPr/>
      <dgm:t>
        <a:bodyPr/>
        <a:lstStyle/>
        <a:p>
          <a:r>
            <a:rPr lang="en-US"/>
            <a:t>4. Support Workflow:</a:t>
          </a:r>
        </a:p>
      </dgm:t>
    </dgm:pt>
    <dgm:pt modelId="{123159CA-5736-4229-890A-6D7270CC79B5}" type="parTrans" cxnId="{DFB60E08-BAB7-49A5-996D-945ABD222AD9}">
      <dgm:prSet/>
      <dgm:spPr/>
      <dgm:t>
        <a:bodyPr/>
        <a:lstStyle/>
        <a:p>
          <a:endParaRPr lang="en-US"/>
        </a:p>
      </dgm:t>
    </dgm:pt>
    <dgm:pt modelId="{6F7D8A0D-1C7F-423B-832E-ED43915EB348}" type="sibTrans" cxnId="{DFB60E08-BAB7-49A5-996D-945ABD222AD9}">
      <dgm:prSet/>
      <dgm:spPr/>
      <dgm:t>
        <a:bodyPr/>
        <a:lstStyle/>
        <a:p>
          <a:endParaRPr lang="en-US"/>
        </a:p>
      </dgm:t>
    </dgm:pt>
    <dgm:pt modelId="{F902FFD5-3D60-4828-8DA7-142007602CEB}">
      <dgm:prSet/>
      <dgm:spPr/>
      <dgm:t>
        <a:bodyPr/>
        <a:lstStyle/>
        <a:p>
          <a:r>
            <a:rPr lang="en-US"/>
            <a:t>- View dashboard, filter queries</a:t>
          </a:r>
        </a:p>
      </dgm:t>
    </dgm:pt>
    <dgm:pt modelId="{36D44779-1F34-48BC-B480-C590F5BCB63A}" type="parTrans" cxnId="{91710631-35D4-477C-A04A-513BF2AD5281}">
      <dgm:prSet/>
      <dgm:spPr/>
      <dgm:t>
        <a:bodyPr/>
        <a:lstStyle/>
        <a:p>
          <a:endParaRPr lang="en-US"/>
        </a:p>
      </dgm:t>
    </dgm:pt>
    <dgm:pt modelId="{4F847B18-FBDA-4B8D-A7FA-BF49249F13D4}" type="sibTrans" cxnId="{91710631-35D4-477C-A04A-513BF2AD5281}">
      <dgm:prSet/>
      <dgm:spPr/>
      <dgm:t>
        <a:bodyPr/>
        <a:lstStyle/>
        <a:p>
          <a:endParaRPr lang="en-US"/>
        </a:p>
      </dgm:t>
    </dgm:pt>
    <dgm:pt modelId="{E1BDCBF1-BF1F-437A-BB4C-776D34E1A086}">
      <dgm:prSet/>
      <dgm:spPr/>
      <dgm:t>
        <a:bodyPr/>
        <a:lstStyle/>
        <a:p>
          <a:r>
            <a:rPr lang="en-US" dirty="0"/>
            <a:t>Close selected queries</a:t>
          </a:r>
        </a:p>
      </dgm:t>
    </dgm:pt>
    <dgm:pt modelId="{36BEA677-30CC-4FE3-8EB7-BCA1F91B5D72}" type="parTrans" cxnId="{BFAE6C75-F014-4292-A19C-61FCB23C52DB}">
      <dgm:prSet/>
      <dgm:spPr/>
      <dgm:t>
        <a:bodyPr/>
        <a:lstStyle/>
        <a:p>
          <a:endParaRPr lang="en-US"/>
        </a:p>
      </dgm:t>
    </dgm:pt>
    <dgm:pt modelId="{612329A9-6454-4FD0-BA4C-7CB5AB9F4B64}" type="sibTrans" cxnId="{BFAE6C75-F014-4292-A19C-61FCB23C52DB}">
      <dgm:prSet/>
      <dgm:spPr/>
      <dgm:t>
        <a:bodyPr/>
        <a:lstStyle/>
        <a:p>
          <a:endParaRPr lang="en-US"/>
        </a:p>
      </dgm:t>
    </dgm:pt>
    <dgm:pt modelId="{8BFE699E-F18F-4EB8-8790-1F5E37B188BA}" type="pres">
      <dgm:prSet presAssocID="{49165D7E-B4D6-4167-86B4-FDA595545177}" presName="Name0" presStyleCnt="0">
        <dgm:presLayoutVars>
          <dgm:dir/>
          <dgm:resizeHandles val="exact"/>
        </dgm:presLayoutVars>
      </dgm:prSet>
      <dgm:spPr/>
    </dgm:pt>
    <dgm:pt modelId="{C1115875-EBB7-4B40-95C5-E7D1814BCA81}" type="pres">
      <dgm:prSet presAssocID="{C69CF262-B4A0-4DA0-8C05-0A8574CA5280}" presName="node" presStyleLbl="node1" presStyleIdx="0" presStyleCnt="7">
        <dgm:presLayoutVars>
          <dgm:bulletEnabled val="1"/>
        </dgm:presLayoutVars>
      </dgm:prSet>
      <dgm:spPr/>
    </dgm:pt>
    <dgm:pt modelId="{4E7C894F-509F-4038-BD05-26E558CBE275}" type="pres">
      <dgm:prSet presAssocID="{A7C6FB65-E7E6-4559-A696-B4C1CC6DA8E0}" presName="sibTrans" presStyleLbl="sibTrans1D1" presStyleIdx="0" presStyleCnt="6"/>
      <dgm:spPr/>
    </dgm:pt>
    <dgm:pt modelId="{D03D7D02-B9B0-4330-97CD-C90D5CA02F55}" type="pres">
      <dgm:prSet presAssocID="{A7C6FB65-E7E6-4559-A696-B4C1CC6DA8E0}" presName="connectorText" presStyleLbl="sibTrans1D1" presStyleIdx="0" presStyleCnt="6"/>
      <dgm:spPr/>
    </dgm:pt>
    <dgm:pt modelId="{376F0D2E-924F-4E8A-94F4-101ABD70578A}" type="pres">
      <dgm:prSet presAssocID="{2B111587-E17A-43A2-B4D8-FE30C08FAF39}" presName="node" presStyleLbl="node1" presStyleIdx="1" presStyleCnt="7">
        <dgm:presLayoutVars>
          <dgm:bulletEnabled val="1"/>
        </dgm:presLayoutVars>
      </dgm:prSet>
      <dgm:spPr/>
    </dgm:pt>
    <dgm:pt modelId="{6C1940C1-58D3-40AE-AD4F-2042CBD6C63A}" type="pres">
      <dgm:prSet presAssocID="{B3C314A9-6D2E-4966-9D3A-EC9E68301DEF}" presName="sibTrans" presStyleLbl="sibTrans1D1" presStyleIdx="1" presStyleCnt="6"/>
      <dgm:spPr/>
    </dgm:pt>
    <dgm:pt modelId="{25B09F70-F2F0-4B34-8EBF-4820A43186EF}" type="pres">
      <dgm:prSet presAssocID="{B3C314A9-6D2E-4966-9D3A-EC9E68301DEF}" presName="connectorText" presStyleLbl="sibTrans1D1" presStyleIdx="1" presStyleCnt="6"/>
      <dgm:spPr/>
    </dgm:pt>
    <dgm:pt modelId="{25067D53-2BDE-4B91-9DDB-F3A08AACF7B9}" type="pres">
      <dgm:prSet presAssocID="{8EF07EDB-1DF0-4F3C-A905-7C78E1BEC74B}" presName="node" presStyleLbl="node1" presStyleIdx="2" presStyleCnt="7">
        <dgm:presLayoutVars>
          <dgm:bulletEnabled val="1"/>
        </dgm:presLayoutVars>
      </dgm:prSet>
      <dgm:spPr/>
    </dgm:pt>
    <dgm:pt modelId="{8FE8E3AD-4D8C-4E9D-9D56-14712C75B84F}" type="pres">
      <dgm:prSet presAssocID="{C8443699-6595-4440-B6CB-78439FF7715C}" presName="sibTrans" presStyleLbl="sibTrans1D1" presStyleIdx="2" presStyleCnt="6"/>
      <dgm:spPr/>
    </dgm:pt>
    <dgm:pt modelId="{3F8675FC-815C-41DA-975F-CB72E28B795F}" type="pres">
      <dgm:prSet presAssocID="{C8443699-6595-4440-B6CB-78439FF7715C}" presName="connectorText" presStyleLbl="sibTrans1D1" presStyleIdx="2" presStyleCnt="6"/>
      <dgm:spPr/>
    </dgm:pt>
    <dgm:pt modelId="{6FD24846-C1F5-4B37-B1F8-856A90BA6ECD}" type="pres">
      <dgm:prSet presAssocID="{22238F8C-370E-42AD-8569-18E50806B726}" presName="node" presStyleLbl="node1" presStyleIdx="3" presStyleCnt="7">
        <dgm:presLayoutVars>
          <dgm:bulletEnabled val="1"/>
        </dgm:presLayoutVars>
      </dgm:prSet>
      <dgm:spPr/>
    </dgm:pt>
    <dgm:pt modelId="{066CE4E5-2499-4B9A-AD80-63FF8C6C0555}" type="pres">
      <dgm:prSet presAssocID="{BCF07806-8DF7-4705-A1FF-4167EE1B64B0}" presName="sibTrans" presStyleLbl="sibTrans1D1" presStyleIdx="3" presStyleCnt="6"/>
      <dgm:spPr/>
    </dgm:pt>
    <dgm:pt modelId="{AB68DA90-07DF-4A5F-BDB1-2147280D3FF0}" type="pres">
      <dgm:prSet presAssocID="{BCF07806-8DF7-4705-A1FF-4167EE1B64B0}" presName="connectorText" presStyleLbl="sibTrans1D1" presStyleIdx="3" presStyleCnt="6"/>
      <dgm:spPr/>
    </dgm:pt>
    <dgm:pt modelId="{3E093F31-ED2B-4EF6-908F-580FEC52B549}" type="pres">
      <dgm:prSet presAssocID="{C93F270D-67C1-46A9-B70F-95E0C3832368}" presName="node" presStyleLbl="node1" presStyleIdx="4" presStyleCnt="7">
        <dgm:presLayoutVars>
          <dgm:bulletEnabled val="1"/>
        </dgm:presLayoutVars>
      </dgm:prSet>
      <dgm:spPr/>
    </dgm:pt>
    <dgm:pt modelId="{0B629A11-D624-4390-B7C9-6297DECD0D51}" type="pres">
      <dgm:prSet presAssocID="{6F7D8A0D-1C7F-423B-832E-ED43915EB348}" presName="sibTrans" presStyleLbl="sibTrans1D1" presStyleIdx="4" presStyleCnt="6"/>
      <dgm:spPr/>
    </dgm:pt>
    <dgm:pt modelId="{C2C0BCA7-B9B0-4BFA-A25B-9315D717292C}" type="pres">
      <dgm:prSet presAssocID="{6F7D8A0D-1C7F-423B-832E-ED43915EB348}" presName="connectorText" presStyleLbl="sibTrans1D1" presStyleIdx="4" presStyleCnt="6"/>
      <dgm:spPr/>
    </dgm:pt>
    <dgm:pt modelId="{83ED9C2B-4FB0-44C2-85EA-EE23E4C9243A}" type="pres">
      <dgm:prSet presAssocID="{F902FFD5-3D60-4828-8DA7-142007602CEB}" presName="node" presStyleLbl="node1" presStyleIdx="5" presStyleCnt="7">
        <dgm:presLayoutVars>
          <dgm:bulletEnabled val="1"/>
        </dgm:presLayoutVars>
      </dgm:prSet>
      <dgm:spPr/>
    </dgm:pt>
    <dgm:pt modelId="{81B7BB10-BD14-4173-953A-739C6125092B}" type="pres">
      <dgm:prSet presAssocID="{4F847B18-FBDA-4B8D-A7FA-BF49249F13D4}" presName="sibTrans" presStyleLbl="sibTrans1D1" presStyleIdx="5" presStyleCnt="6"/>
      <dgm:spPr/>
    </dgm:pt>
    <dgm:pt modelId="{2A61B3C9-A05B-44E3-AC7B-647993BCA60E}" type="pres">
      <dgm:prSet presAssocID="{4F847B18-FBDA-4B8D-A7FA-BF49249F13D4}" presName="connectorText" presStyleLbl="sibTrans1D1" presStyleIdx="5" presStyleCnt="6"/>
      <dgm:spPr/>
    </dgm:pt>
    <dgm:pt modelId="{B8993DE8-0CA7-4914-93AE-21A4AA807DD8}" type="pres">
      <dgm:prSet presAssocID="{E1BDCBF1-BF1F-437A-BB4C-776D34E1A086}" presName="node" presStyleLbl="node1" presStyleIdx="6" presStyleCnt="7">
        <dgm:presLayoutVars>
          <dgm:bulletEnabled val="1"/>
        </dgm:presLayoutVars>
      </dgm:prSet>
      <dgm:spPr/>
    </dgm:pt>
  </dgm:ptLst>
  <dgm:cxnLst>
    <dgm:cxn modelId="{DFB60E08-BAB7-49A5-996D-945ABD222AD9}" srcId="{49165D7E-B4D6-4167-86B4-FDA595545177}" destId="{C93F270D-67C1-46A9-B70F-95E0C3832368}" srcOrd="4" destOrd="0" parTransId="{123159CA-5736-4229-890A-6D7270CC79B5}" sibTransId="{6F7D8A0D-1C7F-423B-832E-ED43915EB348}"/>
    <dgm:cxn modelId="{BDC45D0C-AAB4-4DA5-87C5-D4F29FA331FA}" type="presOf" srcId="{6F7D8A0D-1C7F-423B-832E-ED43915EB348}" destId="{0B629A11-D624-4390-B7C9-6297DECD0D51}" srcOrd="0" destOrd="0" presId="urn:microsoft.com/office/officeart/2016/7/layout/RepeatingBendingProcessNew"/>
    <dgm:cxn modelId="{E5FEA815-C3EA-4632-8589-B6CF168BCAE8}" type="presOf" srcId="{A7C6FB65-E7E6-4559-A696-B4C1CC6DA8E0}" destId="{D03D7D02-B9B0-4330-97CD-C90D5CA02F55}" srcOrd="1" destOrd="0" presId="urn:microsoft.com/office/officeart/2016/7/layout/RepeatingBendingProcessNew"/>
    <dgm:cxn modelId="{B631E124-0E54-455A-9170-6F5E3145225C}" type="presOf" srcId="{C69CF262-B4A0-4DA0-8C05-0A8574CA5280}" destId="{C1115875-EBB7-4B40-95C5-E7D1814BCA81}" srcOrd="0" destOrd="0" presId="urn:microsoft.com/office/officeart/2016/7/layout/RepeatingBendingProcessNew"/>
    <dgm:cxn modelId="{FB27682D-8CFC-4931-B25E-3A2C2B23DC77}" type="presOf" srcId="{C93F270D-67C1-46A9-B70F-95E0C3832368}" destId="{3E093F31-ED2B-4EF6-908F-580FEC52B549}" srcOrd="0" destOrd="0" presId="urn:microsoft.com/office/officeart/2016/7/layout/RepeatingBendingProcessNew"/>
    <dgm:cxn modelId="{8936E230-C641-4DA8-BC0C-F4B334F900B6}" type="presOf" srcId="{2B111587-E17A-43A2-B4D8-FE30C08FAF39}" destId="{376F0D2E-924F-4E8A-94F4-101ABD70578A}" srcOrd="0" destOrd="0" presId="urn:microsoft.com/office/officeart/2016/7/layout/RepeatingBendingProcessNew"/>
    <dgm:cxn modelId="{91710631-35D4-477C-A04A-513BF2AD5281}" srcId="{49165D7E-B4D6-4167-86B4-FDA595545177}" destId="{F902FFD5-3D60-4828-8DA7-142007602CEB}" srcOrd="5" destOrd="0" parTransId="{36D44779-1F34-48BC-B480-C590F5BCB63A}" sibTransId="{4F847B18-FBDA-4B8D-A7FA-BF49249F13D4}"/>
    <dgm:cxn modelId="{BD5C3D3E-F9D7-4C54-B77F-797375BF7178}" type="presOf" srcId="{E1BDCBF1-BF1F-437A-BB4C-776D34E1A086}" destId="{B8993DE8-0CA7-4914-93AE-21A4AA807DD8}" srcOrd="0" destOrd="0" presId="urn:microsoft.com/office/officeart/2016/7/layout/RepeatingBendingProcessNew"/>
    <dgm:cxn modelId="{442E4740-E96D-4661-BEFB-1EA6540E4DC3}" type="presOf" srcId="{49165D7E-B4D6-4167-86B4-FDA595545177}" destId="{8BFE699E-F18F-4EB8-8790-1F5E37B188BA}" srcOrd="0" destOrd="0" presId="urn:microsoft.com/office/officeart/2016/7/layout/RepeatingBendingProcessNew"/>
    <dgm:cxn modelId="{BE327E5F-1DE9-43AC-8A51-2004A55F54C8}" type="presOf" srcId="{8EF07EDB-1DF0-4F3C-A905-7C78E1BEC74B}" destId="{25067D53-2BDE-4B91-9DDB-F3A08AACF7B9}" srcOrd="0" destOrd="0" presId="urn:microsoft.com/office/officeart/2016/7/layout/RepeatingBendingProcessNew"/>
    <dgm:cxn modelId="{90078B4E-C1D0-4A28-8BB2-68D5DA9D2986}" type="presOf" srcId="{C8443699-6595-4440-B6CB-78439FF7715C}" destId="{3F8675FC-815C-41DA-975F-CB72E28B795F}" srcOrd="1" destOrd="0" presId="urn:microsoft.com/office/officeart/2016/7/layout/RepeatingBendingProcessNew"/>
    <dgm:cxn modelId="{17592D75-B1B8-4D34-985E-6E881D6A5871}" type="presOf" srcId="{6F7D8A0D-1C7F-423B-832E-ED43915EB348}" destId="{C2C0BCA7-B9B0-4BFA-A25B-9315D717292C}" srcOrd="1" destOrd="0" presId="urn:microsoft.com/office/officeart/2016/7/layout/RepeatingBendingProcessNew"/>
    <dgm:cxn modelId="{BFAE6C75-F014-4292-A19C-61FCB23C52DB}" srcId="{49165D7E-B4D6-4167-86B4-FDA595545177}" destId="{E1BDCBF1-BF1F-437A-BB4C-776D34E1A086}" srcOrd="6" destOrd="0" parTransId="{36BEA677-30CC-4FE3-8EB7-BCA1F91B5D72}" sibTransId="{612329A9-6454-4FD0-BA4C-7CB5AB9F4B64}"/>
    <dgm:cxn modelId="{53587977-BF08-4A01-B9BE-3C3059E2DD76}" srcId="{49165D7E-B4D6-4167-86B4-FDA595545177}" destId="{22238F8C-370E-42AD-8569-18E50806B726}" srcOrd="3" destOrd="0" parTransId="{E1600D3F-0B4C-4B24-A903-BA17F4692FB4}" sibTransId="{BCF07806-8DF7-4705-A1FF-4167EE1B64B0}"/>
    <dgm:cxn modelId="{70D11784-CD4A-41E7-9194-BBD4014343CD}" type="presOf" srcId="{22238F8C-370E-42AD-8569-18E50806B726}" destId="{6FD24846-C1F5-4B37-B1F8-856A90BA6ECD}" srcOrd="0" destOrd="0" presId="urn:microsoft.com/office/officeart/2016/7/layout/RepeatingBendingProcessNew"/>
    <dgm:cxn modelId="{0CF1178D-B676-4066-A0FB-758715269256}" type="presOf" srcId="{C8443699-6595-4440-B6CB-78439FF7715C}" destId="{8FE8E3AD-4D8C-4E9D-9D56-14712C75B84F}" srcOrd="0" destOrd="0" presId="urn:microsoft.com/office/officeart/2016/7/layout/RepeatingBendingProcessNew"/>
    <dgm:cxn modelId="{73BD978E-3276-48CD-887D-776D8C36310B}" type="presOf" srcId="{A7C6FB65-E7E6-4559-A696-B4C1CC6DA8E0}" destId="{4E7C894F-509F-4038-BD05-26E558CBE275}" srcOrd="0" destOrd="0" presId="urn:microsoft.com/office/officeart/2016/7/layout/RepeatingBendingProcessNew"/>
    <dgm:cxn modelId="{7A4BB88E-EF50-4ABD-8E43-953D61625AB7}" type="presOf" srcId="{B3C314A9-6D2E-4966-9D3A-EC9E68301DEF}" destId="{6C1940C1-58D3-40AE-AD4F-2042CBD6C63A}" srcOrd="0" destOrd="0" presId="urn:microsoft.com/office/officeart/2016/7/layout/RepeatingBendingProcessNew"/>
    <dgm:cxn modelId="{9AB85AA2-F1B2-47C5-828A-BA8E5BD87B32}" type="presOf" srcId="{BCF07806-8DF7-4705-A1FF-4167EE1B64B0}" destId="{AB68DA90-07DF-4A5F-BDB1-2147280D3FF0}" srcOrd="1" destOrd="0" presId="urn:microsoft.com/office/officeart/2016/7/layout/RepeatingBendingProcessNew"/>
    <dgm:cxn modelId="{88AA88A8-52EF-4DAB-A065-1A8941E162DC}" type="presOf" srcId="{BCF07806-8DF7-4705-A1FF-4167EE1B64B0}" destId="{066CE4E5-2499-4B9A-AD80-63FF8C6C0555}" srcOrd="0" destOrd="0" presId="urn:microsoft.com/office/officeart/2016/7/layout/RepeatingBendingProcessNew"/>
    <dgm:cxn modelId="{9DAE1AB2-6298-4600-BF6B-6E4F267F1162}" type="presOf" srcId="{F902FFD5-3D60-4828-8DA7-142007602CEB}" destId="{83ED9C2B-4FB0-44C2-85EA-EE23E4C9243A}" srcOrd="0" destOrd="0" presId="urn:microsoft.com/office/officeart/2016/7/layout/RepeatingBendingProcessNew"/>
    <dgm:cxn modelId="{23CDC3B4-2C63-460F-882D-A79C033B7D20}" type="presOf" srcId="{4F847B18-FBDA-4B8D-A7FA-BF49249F13D4}" destId="{81B7BB10-BD14-4173-953A-739C6125092B}" srcOrd="0" destOrd="0" presId="urn:microsoft.com/office/officeart/2016/7/layout/RepeatingBendingProcessNew"/>
    <dgm:cxn modelId="{86CA35BE-B008-4E7E-B9A5-CCD7AAEA1936}" srcId="{49165D7E-B4D6-4167-86B4-FDA595545177}" destId="{C69CF262-B4A0-4DA0-8C05-0A8574CA5280}" srcOrd="0" destOrd="0" parTransId="{17CBF30F-3FDB-4714-A709-45BC8B44554B}" sibTransId="{A7C6FB65-E7E6-4559-A696-B4C1CC6DA8E0}"/>
    <dgm:cxn modelId="{6B112ABF-5887-4D0E-AA2D-8C4F69FD0CF0}" type="presOf" srcId="{B3C314A9-6D2E-4966-9D3A-EC9E68301DEF}" destId="{25B09F70-F2F0-4B34-8EBF-4820A43186EF}" srcOrd="1" destOrd="0" presId="urn:microsoft.com/office/officeart/2016/7/layout/RepeatingBendingProcessNew"/>
    <dgm:cxn modelId="{DAACCAEC-FDA6-43A9-BC39-E40DA7B6C90A}" srcId="{49165D7E-B4D6-4167-86B4-FDA595545177}" destId="{2B111587-E17A-43A2-B4D8-FE30C08FAF39}" srcOrd="1" destOrd="0" parTransId="{098D3FED-3A1E-42C9-B589-04E6652FFF43}" sibTransId="{B3C314A9-6D2E-4966-9D3A-EC9E68301DEF}"/>
    <dgm:cxn modelId="{9B3E7AF0-DB83-4AA1-8281-4EDF63318EAE}" type="presOf" srcId="{4F847B18-FBDA-4B8D-A7FA-BF49249F13D4}" destId="{2A61B3C9-A05B-44E3-AC7B-647993BCA60E}" srcOrd="1" destOrd="0" presId="urn:microsoft.com/office/officeart/2016/7/layout/RepeatingBendingProcessNew"/>
    <dgm:cxn modelId="{E97A57F1-D53E-45BE-95BF-B627F61CD339}" srcId="{49165D7E-B4D6-4167-86B4-FDA595545177}" destId="{8EF07EDB-1DF0-4F3C-A905-7C78E1BEC74B}" srcOrd="2" destOrd="0" parTransId="{30CAF99B-4B4B-4D1F-9D12-9C62D625835D}" sibTransId="{C8443699-6595-4440-B6CB-78439FF7715C}"/>
    <dgm:cxn modelId="{B526355F-FBCB-4AF0-8699-C5BBDED34507}" type="presParOf" srcId="{8BFE699E-F18F-4EB8-8790-1F5E37B188BA}" destId="{C1115875-EBB7-4B40-95C5-E7D1814BCA81}" srcOrd="0" destOrd="0" presId="urn:microsoft.com/office/officeart/2016/7/layout/RepeatingBendingProcessNew"/>
    <dgm:cxn modelId="{1009693A-4E42-4A70-9301-A5A8F71CD38F}" type="presParOf" srcId="{8BFE699E-F18F-4EB8-8790-1F5E37B188BA}" destId="{4E7C894F-509F-4038-BD05-26E558CBE275}" srcOrd="1" destOrd="0" presId="urn:microsoft.com/office/officeart/2016/7/layout/RepeatingBendingProcessNew"/>
    <dgm:cxn modelId="{31692268-FA18-48E5-8688-C4DC026931E5}" type="presParOf" srcId="{4E7C894F-509F-4038-BD05-26E558CBE275}" destId="{D03D7D02-B9B0-4330-97CD-C90D5CA02F55}" srcOrd="0" destOrd="0" presId="urn:microsoft.com/office/officeart/2016/7/layout/RepeatingBendingProcessNew"/>
    <dgm:cxn modelId="{07DF1D62-3356-44A5-8B63-502A5BB33F11}" type="presParOf" srcId="{8BFE699E-F18F-4EB8-8790-1F5E37B188BA}" destId="{376F0D2E-924F-4E8A-94F4-101ABD70578A}" srcOrd="2" destOrd="0" presId="urn:microsoft.com/office/officeart/2016/7/layout/RepeatingBendingProcessNew"/>
    <dgm:cxn modelId="{5838E5BC-F3F2-4965-96AF-83F1FEAE05F9}" type="presParOf" srcId="{8BFE699E-F18F-4EB8-8790-1F5E37B188BA}" destId="{6C1940C1-58D3-40AE-AD4F-2042CBD6C63A}" srcOrd="3" destOrd="0" presId="urn:microsoft.com/office/officeart/2016/7/layout/RepeatingBendingProcessNew"/>
    <dgm:cxn modelId="{85398536-EF20-4F68-B52B-C318B8DBE7E6}" type="presParOf" srcId="{6C1940C1-58D3-40AE-AD4F-2042CBD6C63A}" destId="{25B09F70-F2F0-4B34-8EBF-4820A43186EF}" srcOrd="0" destOrd="0" presId="urn:microsoft.com/office/officeart/2016/7/layout/RepeatingBendingProcessNew"/>
    <dgm:cxn modelId="{DDFEB47E-AACF-4A08-833A-D48B1CB488F8}" type="presParOf" srcId="{8BFE699E-F18F-4EB8-8790-1F5E37B188BA}" destId="{25067D53-2BDE-4B91-9DDB-F3A08AACF7B9}" srcOrd="4" destOrd="0" presId="urn:microsoft.com/office/officeart/2016/7/layout/RepeatingBendingProcessNew"/>
    <dgm:cxn modelId="{E342519A-6AB8-47FD-9B87-7D49CA3EA478}" type="presParOf" srcId="{8BFE699E-F18F-4EB8-8790-1F5E37B188BA}" destId="{8FE8E3AD-4D8C-4E9D-9D56-14712C75B84F}" srcOrd="5" destOrd="0" presId="urn:microsoft.com/office/officeart/2016/7/layout/RepeatingBendingProcessNew"/>
    <dgm:cxn modelId="{EABEF59B-E19D-4159-84CF-97154849E8F6}" type="presParOf" srcId="{8FE8E3AD-4D8C-4E9D-9D56-14712C75B84F}" destId="{3F8675FC-815C-41DA-975F-CB72E28B795F}" srcOrd="0" destOrd="0" presId="urn:microsoft.com/office/officeart/2016/7/layout/RepeatingBendingProcessNew"/>
    <dgm:cxn modelId="{FDAEDB32-0DB1-40AA-9CA6-95392D3E82CB}" type="presParOf" srcId="{8BFE699E-F18F-4EB8-8790-1F5E37B188BA}" destId="{6FD24846-C1F5-4B37-B1F8-856A90BA6ECD}" srcOrd="6" destOrd="0" presId="urn:microsoft.com/office/officeart/2016/7/layout/RepeatingBendingProcessNew"/>
    <dgm:cxn modelId="{6A5C3506-F5E8-49A1-A362-E68C1C733412}" type="presParOf" srcId="{8BFE699E-F18F-4EB8-8790-1F5E37B188BA}" destId="{066CE4E5-2499-4B9A-AD80-63FF8C6C0555}" srcOrd="7" destOrd="0" presId="urn:microsoft.com/office/officeart/2016/7/layout/RepeatingBendingProcessNew"/>
    <dgm:cxn modelId="{5D10B5E3-722A-46FA-B168-69572D0805C0}" type="presParOf" srcId="{066CE4E5-2499-4B9A-AD80-63FF8C6C0555}" destId="{AB68DA90-07DF-4A5F-BDB1-2147280D3FF0}" srcOrd="0" destOrd="0" presId="urn:microsoft.com/office/officeart/2016/7/layout/RepeatingBendingProcessNew"/>
    <dgm:cxn modelId="{35389DC0-CE8C-4964-8F07-FD3D071496D0}" type="presParOf" srcId="{8BFE699E-F18F-4EB8-8790-1F5E37B188BA}" destId="{3E093F31-ED2B-4EF6-908F-580FEC52B549}" srcOrd="8" destOrd="0" presId="urn:microsoft.com/office/officeart/2016/7/layout/RepeatingBendingProcessNew"/>
    <dgm:cxn modelId="{C819CA36-E460-4C13-AD14-6C833993CA56}" type="presParOf" srcId="{8BFE699E-F18F-4EB8-8790-1F5E37B188BA}" destId="{0B629A11-D624-4390-B7C9-6297DECD0D51}" srcOrd="9" destOrd="0" presId="urn:microsoft.com/office/officeart/2016/7/layout/RepeatingBendingProcessNew"/>
    <dgm:cxn modelId="{05DF2311-A088-40F1-ABBA-61D1CD0A9D53}" type="presParOf" srcId="{0B629A11-D624-4390-B7C9-6297DECD0D51}" destId="{C2C0BCA7-B9B0-4BFA-A25B-9315D717292C}" srcOrd="0" destOrd="0" presId="urn:microsoft.com/office/officeart/2016/7/layout/RepeatingBendingProcessNew"/>
    <dgm:cxn modelId="{E423DB2A-786D-4C9F-A414-DF380454A6FA}" type="presParOf" srcId="{8BFE699E-F18F-4EB8-8790-1F5E37B188BA}" destId="{83ED9C2B-4FB0-44C2-85EA-EE23E4C9243A}" srcOrd="10" destOrd="0" presId="urn:microsoft.com/office/officeart/2016/7/layout/RepeatingBendingProcessNew"/>
    <dgm:cxn modelId="{BE10F079-6E3C-45C9-91BF-BCCF14E800AE}" type="presParOf" srcId="{8BFE699E-F18F-4EB8-8790-1F5E37B188BA}" destId="{81B7BB10-BD14-4173-953A-739C6125092B}" srcOrd="11" destOrd="0" presId="urn:microsoft.com/office/officeart/2016/7/layout/RepeatingBendingProcessNew"/>
    <dgm:cxn modelId="{45B0E959-E47D-45B6-B83B-C9D60BF18A51}" type="presParOf" srcId="{81B7BB10-BD14-4173-953A-739C6125092B}" destId="{2A61B3C9-A05B-44E3-AC7B-647993BCA60E}" srcOrd="0" destOrd="0" presId="urn:microsoft.com/office/officeart/2016/7/layout/RepeatingBendingProcessNew"/>
    <dgm:cxn modelId="{497C4CB4-6BAF-4F0D-B782-A377051B4BA3}" type="presParOf" srcId="{8BFE699E-F18F-4EB8-8790-1F5E37B188BA}" destId="{B8993DE8-0CA7-4914-93AE-21A4AA807DD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2CB00E-9568-472E-8415-864EEBD53E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1E5C4A-D7F4-42A9-96BE-BCE614754CC1}">
      <dgm:prSet/>
      <dgm:spPr/>
      <dgm:t>
        <a:bodyPr/>
        <a:lstStyle/>
        <a:p>
          <a:r>
            <a:rPr lang="en-US"/>
            <a:t>client_query_management_system/</a:t>
          </a:r>
        </a:p>
      </dgm:t>
    </dgm:pt>
    <dgm:pt modelId="{087BAAA2-F760-4E9B-82E6-253E6BEB26F3}" type="parTrans" cxnId="{0A77C8C0-23D0-417D-B22F-53AF0058F333}">
      <dgm:prSet/>
      <dgm:spPr/>
      <dgm:t>
        <a:bodyPr/>
        <a:lstStyle/>
        <a:p>
          <a:endParaRPr lang="en-US"/>
        </a:p>
      </dgm:t>
    </dgm:pt>
    <dgm:pt modelId="{099D2164-2476-4B34-A8AF-D66E5EA12FFA}" type="sibTrans" cxnId="{0A77C8C0-23D0-417D-B22F-53AF0058F333}">
      <dgm:prSet/>
      <dgm:spPr/>
      <dgm:t>
        <a:bodyPr/>
        <a:lstStyle/>
        <a:p>
          <a:endParaRPr lang="en-US"/>
        </a:p>
      </dgm:t>
    </dgm:pt>
    <dgm:pt modelId="{2F2310B4-7E00-45E4-AD0D-680A6A7EF13F}">
      <dgm:prSet/>
      <dgm:spPr/>
      <dgm:t>
        <a:bodyPr/>
        <a:lstStyle/>
        <a:p>
          <a:r>
            <a:rPr lang="en-US"/>
            <a:t>├── app.py (Streamlit front-end)</a:t>
          </a:r>
        </a:p>
      </dgm:t>
    </dgm:pt>
    <dgm:pt modelId="{336B226F-F64C-4578-B891-0B91752632F1}" type="parTrans" cxnId="{43695FF0-0B09-4596-B479-1E05BFE4820F}">
      <dgm:prSet/>
      <dgm:spPr/>
      <dgm:t>
        <a:bodyPr/>
        <a:lstStyle/>
        <a:p>
          <a:endParaRPr lang="en-US"/>
        </a:p>
      </dgm:t>
    </dgm:pt>
    <dgm:pt modelId="{11C7B6B4-23B7-4F3F-8107-4719F5D9A22E}" type="sibTrans" cxnId="{43695FF0-0B09-4596-B479-1E05BFE4820F}">
      <dgm:prSet/>
      <dgm:spPr/>
      <dgm:t>
        <a:bodyPr/>
        <a:lstStyle/>
        <a:p>
          <a:endParaRPr lang="en-US"/>
        </a:p>
      </dgm:t>
    </dgm:pt>
    <dgm:pt modelId="{3BB47C31-4386-4129-AF92-E2FE589997CD}">
      <dgm:prSet/>
      <dgm:spPr/>
      <dgm:t>
        <a:bodyPr/>
        <a:lstStyle/>
        <a:p>
          <a:r>
            <a:rPr lang="en-US"/>
            <a:t>├── database.py (SQLite helper functions)</a:t>
          </a:r>
        </a:p>
      </dgm:t>
    </dgm:pt>
    <dgm:pt modelId="{8F603666-2ED3-4CDD-8B34-5445B5FEE113}" type="parTrans" cxnId="{80F09992-7776-42F3-9F82-4AAF9550CB8B}">
      <dgm:prSet/>
      <dgm:spPr/>
      <dgm:t>
        <a:bodyPr/>
        <a:lstStyle/>
        <a:p>
          <a:endParaRPr lang="en-US"/>
        </a:p>
      </dgm:t>
    </dgm:pt>
    <dgm:pt modelId="{E0602A81-FB19-496C-A7B4-17B3F685C721}" type="sibTrans" cxnId="{80F09992-7776-42F3-9F82-4AAF9550CB8B}">
      <dgm:prSet/>
      <dgm:spPr/>
      <dgm:t>
        <a:bodyPr/>
        <a:lstStyle/>
        <a:p>
          <a:endParaRPr lang="en-US"/>
        </a:p>
      </dgm:t>
    </dgm:pt>
    <dgm:pt modelId="{26732070-4CF6-41D3-ABDA-24221E5FA6AC}">
      <dgm:prSet/>
      <dgm:spPr/>
      <dgm:t>
        <a:bodyPr/>
        <a:lstStyle/>
        <a:p>
          <a:r>
            <a:rPr lang="en-US"/>
            <a:t>├── synthetic_client_queries.csv (Seed dataset)</a:t>
          </a:r>
        </a:p>
      </dgm:t>
    </dgm:pt>
    <dgm:pt modelId="{547101B0-CD54-4268-9730-154804DFF41C}" type="parTrans" cxnId="{885633F2-8B59-4202-8266-56DD4EDF885C}">
      <dgm:prSet/>
      <dgm:spPr/>
      <dgm:t>
        <a:bodyPr/>
        <a:lstStyle/>
        <a:p>
          <a:endParaRPr lang="en-US"/>
        </a:p>
      </dgm:t>
    </dgm:pt>
    <dgm:pt modelId="{A6BCB3C2-A172-48C1-B3EC-CA19A4E8D985}" type="sibTrans" cxnId="{885633F2-8B59-4202-8266-56DD4EDF885C}">
      <dgm:prSet/>
      <dgm:spPr/>
      <dgm:t>
        <a:bodyPr/>
        <a:lstStyle/>
        <a:p>
          <a:endParaRPr lang="en-US"/>
        </a:p>
      </dgm:t>
    </dgm:pt>
    <dgm:pt modelId="{E1BCC4E8-6D29-44F2-9D54-E27E315D61DA}">
      <dgm:prSet/>
      <dgm:spPr/>
      <dgm:t>
        <a:bodyPr/>
        <a:lstStyle/>
        <a:p>
          <a:r>
            <a:rPr lang="en-US"/>
            <a:t>├── requirements.txt (Dependencies)</a:t>
          </a:r>
        </a:p>
      </dgm:t>
    </dgm:pt>
    <dgm:pt modelId="{9C50F7CF-A2C9-41CC-B841-38491B3F739A}" type="parTrans" cxnId="{90CF5972-6297-4961-961B-6F9087C7611F}">
      <dgm:prSet/>
      <dgm:spPr/>
      <dgm:t>
        <a:bodyPr/>
        <a:lstStyle/>
        <a:p>
          <a:endParaRPr lang="en-US"/>
        </a:p>
      </dgm:t>
    </dgm:pt>
    <dgm:pt modelId="{0767F3AC-5285-49F0-AC96-BB4B044184E9}" type="sibTrans" cxnId="{90CF5972-6297-4961-961B-6F9087C7611F}">
      <dgm:prSet/>
      <dgm:spPr/>
      <dgm:t>
        <a:bodyPr/>
        <a:lstStyle/>
        <a:p>
          <a:endParaRPr lang="en-US"/>
        </a:p>
      </dgm:t>
    </dgm:pt>
    <dgm:pt modelId="{34220902-A06B-4D3F-B4EC-63F1F02F8472}" type="pres">
      <dgm:prSet presAssocID="{C32CB00E-9568-472E-8415-864EEBD53E7D}" presName="linear" presStyleCnt="0">
        <dgm:presLayoutVars>
          <dgm:animLvl val="lvl"/>
          <dgm:resizeHandles val="exact"/>
        </dgm:presLayoutVars>
      </dgm:prSet>
      <dgm:spPr/>
    </dgm:pt>
    <dgm:pt modelId="{2EFAF2CD-17EE-4BB1-ACFD-E666AE6CD994}" type="pres">
      <dgm:prSet presAssocID="{4C1E5C4A-D7F4-42A9-96BE-BCE614754C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49C018-D199-4E69-B89A-678278B3E69E}" type="pres">
      <dgm:prSet presAssocID="{099D2164-2476-4B34-A8AF-D66E5EA12FFA}" presName="spacer" presStyleCnt="0"/>
      <dgm:spPr/>
    </dgm:pt>
    <dgm:pt modelId="{B93A97C3-2195-4B74-9A65-F38D2425CE1E}" type="pres">
      <dgm:prSet presAssocID="{2F2310B4-7E00-45E4-AD0D-680A6A7EF1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217776-A087-4501-BC34-DE4157DE9938}" type="pres">
      <dgm:prSet presAssocID="{11C7B6B4-23B7-4F3F-8107-4719F5D9A22E}" presName="spacer" presStyleCnt="0"/>
      <dgm:spPr/>
    </dgm:pt>
    <dgm:pt modelId="{ECF20813-CF7A-45D9-A4C7-CF4FB22CE5EA}" type="pres">
      <dgm:prSet presAssocID="{3BB47C31-4386-4129-AF92-E2FE589997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16E6139-A594-484B-AA45-992F1B2A337A}" type="pres">
      <dgm:prSet presAssocID="{E0602A81-FB19-496C-A7B4-17B3F685C721}" presName="spacer" presStyleCnt="0"/>
      <dgm:spPr/>
    </dgm:pt>
    <dgm:pt modelId="{EC6F4DF2-E4B5-4259-8807-A87E0B1280C2}" type="pres">
      <dgm:prSet presAssocID="{26732070-4CF6-41D3-ABDA-24221E5FA6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429E5E6-2351-4741-91B2-F123EE0B8891}" type="pres">
      <dgm:prSet presAssocID="{A6BCB3C2-A172-48C1-B3EC-CA19A4E8D985}" presName="spacer" presStyleCnt="0"/>
      <dgm:spPr/>
    </dgm:pt>
    <dgm:pt modelId="{8AC2735D-2482-411B-8085-C639E95011DE}" type="pres">
      <dgm:prSet presAssocID="{E1BCC4E8-6D29-44F2-9D54-E27E315D61D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A97D108-45C7-4524-86D2-669D4BA2DE27}" type="presOf" srcId="{E1BCC4E8-6D29-44F2-9D54-E27E315D61DA}" destId="{8AC2735D-2482-411B-8085-C639E95011DE}" srcOrd="0" destOrd="0" presId="urn:microsoft.com/office/officeart/2005/8/layout/vList2"/>
    <dgm:cxn modelId="{96C1576F-5FC6-45D5-9598-3810F30E37E6}" type="presOf" srcId="{4C1E5C4A-D7F4-42A9-96BE-BCE614754CC1}" destId="{2EFAF2CD-17EE-4BB1-ACFD-E666AE6CD994}" srcOrd="0" destOrd="0" presId="urn:microsoft.com/office/officeart/2005/8/layout/vList2"/>
    <dgm:cxn modelId="{90CF5972-6297-4961-961B-6F9087C7611F}" srcId="{C32CB00E-9568-472E-8415-864EEBD53E7D}" destId="{E1BCC4E8-6D29-44F2-9D54-E27E315D61DA}" srcOrd="4" destOrd="0" parTransId="{9C50F7CF-A2C9-41CC-B841-38491B3F739A}" sibTransId="{0767F3AC-5285-49F0-AC96-BB4B044184E9}"/>
    <dgm:cxn modelId="{80F09992-7776-42F3-9F82-4AAF9550CB8B}" srcId="{C32CB00E-9568-472E-8415-864EEBD53E7D}" destId="{3BB47C31-4386-4129-AF92-E2FE589997CD}" srcOrd="2" destOrd="0" parTransId="{8F603666-2ED3-4CDD-8B34-5445B5FEE113}" sibTransId="{E0602A81-FB19-496C-A7B4-17B3F685C721}"/>
    <dgm:cxn modelId="{C60D96A8-2280-4FAD-BCAD-E52418ED50CE}" type="presOf" srcId="{C32CB00E-9568-472E-8415-864EEBD53E7D}" destId="{34220902-A06B-4D3F-B4EC-63F1F02F8472}" srcOrd="0" destOrd="0" presId="urn:microsoft.com/office/officeart/2005/8/layout/vList2"/>
    <dgm:cxn modelId="{21033DB7-DF63-4C9A-A4D5-2F03998BBAD6}" type="presOf" srcId="{26732070-4CF6-41D3-ABDA-24221E5FA6AC}" destId="{EC6F4DF2-E4B5-4259-8807-A87E0B1280C2}" srcOrd="0" destOrd="0" presId="urn:microsoft.com/office/officeart/2005/8/layout/vList2"/>
    <dgm:cxn modelId="{0A77C8C0-23D0-417D-B22F-53AF0058F333}" srcId="{C32CB00E-9568-472E-8415-864EEBD53E7D}" destId="{4C1E5C4A-D7F4-42A9-96BE-BCE614754CC1}" srcOrd="0" destOrd="0" parTransId="{087BAAA2-F760-4E9B-82E6-253E6BEB26F3}" sibTransId="{099D2164-2476-4B34-A8AF-D66E5EA12FFA}"/>
    <dgm:cxn modelId="{AB67B4C4-7B63-46DC-835A-00D63C97994C}" type="presOf" srcId="{3BB47C31-4386-4129-AF92-E2FE589997CD}" destId="{ECF20813-CF7A-45D9-A4C7-CF4FB22CE5EA}" srcOrd="0" destOrd="0" presId="urn:microsoft.com/office/officeart/2005/8/layout/vList2"/>
    <dgm:cxn modelId="{E53482E8-98EA-4998-BE41-AE8C7EEC1B73}" type="presOf" srcId="{2F2310B4-7E00-45E4-AD0D-680A6A7EF13F}" destId="{B93A97C3-2195-4B74-9A65-F38D2425CE1E}" srcOrd="0" destOrd="0" presId="urn:microsoft.com/office/officeart/2005/8/layout/vList2"/>
    <dgm:cxn modelId="{43695FF0-0B09-4596-B479-1E05BFE4820F}" srcId="{C32CB00E-9568-472E-8415-864EEBD53E7D}" destId="{2F2310B4-7E00-45E4-AD0D-680A6A7EF13F}" srcOrd="1" destOrd="0" parTransId="{336B226F-F64C-4578-B891-0B91752632F1}" sibTransId="{11C7B6B4-23B7-4F3F-8107-4719F5D9A22E}"/>
    <dgm:cxn modelId="{885633F2-8B59-4202-8266-56DD4EDF885C}" srcId="{C32CB00E-9568-472E-8415-864EEBD53E7D}" destId="{26732070-4CF6-41D3-ABDA-24221E5FA6AC}" srcOrd="3" destOrd="0" parTransId="{547101B0-CD54-4268-9730-154804DFF41C}" sibTransId="{A6BCB3C2-A172-48C1-B3EC-CA19A4E8D985}"/>
    <dgm:cxn modelId="{E8C7D554-9E74-46B9-89F1-5F1DC467463D}" type="presParOf" srcId="{34220902-A06B-4D3F-B4EC-63F1F02F8472}" destId="{2EFAF2CD-17EE-4BB1-ACFD-E666AE6CD994}" srcOrd="0" destOrd="0" presId="urn:microsoft.com/office/officeart/2005/8/layout/vList2"/>
    <dgm:cxn modelId="{BE7F49E7-5A01-4370-BF68-4F99D72E8439}" type="presParOf" srcId="{34220902-A06B-4D3F-B4EC-63F1F02F8472}" destId="{C149C018-D199-4E69-B89A-678278B3E69E}" srcOrd="1" destOrd="0" presId="urn:microsoft.com/office/officeart/2005/8/layout/vList2"/>
    <dgm:cxn modelId="{CCE540CD-67C9-40B0-88D4-1143D0345ED4}" type="presParOf" srcId="{34220902-A06B-4D3F-B4EC-63F1F02F8472}" destId="{B93A97C3-2195-4B74-9A65-F38D2425CE1E}" srcOrd="2" destOrd="0" presId="urn:microsoft.com/office/officeart/2005/8/layout/vList2"/>
    <dgm:cxn modelId="{6C5FBE90-956A-4843-82B5-B70D913C7A78}" type="presParOf" srcId="{34220902-A06B-4D3F-B4EC-63F1F02F8472}" destId="{AE217776-A087-4501-BC34-DE4157DE9938}" srcOrd="3" destOrd="0" presId="urn:microsoft.com/office/officeart/2005/8/layout/vList2"/>
    <dgm:cxn modelId="{08EE1CF2-1D0D-46E5-BC6E-0987C2B61A7A}" type="presParOf" srcId="{34220902-A06B-4D3F-B4EC-63F1F02F8472}" destId="{ECF20813-CF7A-45D9-A4C7-CF4FB22CE5EA}" srcOrd="4" destOrd="0" presId="urn:microsoft.com/office/officeart/2005/8/layout/vList2"/>
    <dgm:cxn modelId="{4486A91F-AAD5-4C83-93FA-020A3EC25990}" type="presParOf" srcId="{34220902-A06B-4D3F-B4EC-63F1F02F8472}" destId="{E16E6139-A594-484B-AA45-992F1B2A337A}" srcOrd="5" destOrd="0" presId="urn:microsoft.com/office/officeart/2005/8/layout/vList2"/>
    <dgm:cxn modelId="{2FF45402-FA2A-43F6-AA06-FF3BC9BAEBC5}" type="presParOf" srcId="{34220902-A06B-4D3F-B4EC-63F1F02F8472}" destId="{EC6F4DF2-E4B5-4259-8807-A87E0B1280C2}" srcOrd="6" destOrd="0" presId="urn:microsoft.com/office/officeart/2005/8/layout/vList2"/>
    <dgm:cxn modelId="{E9FBAD19-12EC-4916-9D9F-32B42D3E0B45}" type="presParOf" srcId="{34220902-A06B-4D3F-B4EC-63F1F02F8472}" destId="{B429E5E6-2351-4741-91B2-F123EE0B8891}" srcOrd="7" destOrd="0" presId="urn:microsoft.com/office/officeart/2005/8/layout/vList2"/>
    <dgm:cxn modelId="{016856C5-5AF5-4313-ADA9-0847AEC412AE}" type="presParOf" srcId="{34220902-A06B-4D3F-B4EC-63F1F02F8472}" destId="{8AC2735D-2482-411B-8085-C639E95011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5B9DF-6C1C-437B-8704-773E493DC3C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8EA305-D80A-4470-AF53-83DFAE815B9F}">
      <dgm:prSet custT="1"/>
      <dgm:spPr/>
      <dgm:t>
        <a:bodyPr/>
        <a:lstStyle/>
        <a:p>
          <a:r>
            <a:rPr lang="en-US" sz="3600" dirty="0"/>
            <a:t>Summary</a:t>
          </a:r>
        </a:p>
      </dgm:t>
    </dgm:pt>
    <dgm:pt modelId="{7C3352D7-D84B-45EB-9949-A7A7C2D6D7FE}" type="parTrans" cxnId="{BC8BA757-62F6-459E-83B6-28664CD05419}">
      <dgm:prSet/>
      <dgm:spPr/>
      <dgm:t>
        <a:bodyPr/>
        <a:lstStyle/>
        <a:p>
          <a:endParaRPr lang="en-US"/>
        </a:p>
      </dgm:t>
    </dgm:pt>
    <dgm:pt modelId="{9A68E9BA-B7EF-4202-B136-1DA644F3D2D8}" type="sibTrans" cxnId="{BC8BA757-62F6-459E-83B6-28664CD05419}">
      <dgm:prSet/>
      <dgm:spPr/>
      <dgm:t>
        <a:bodyPr/>
        <a:lstStyle/>
        <a:p>
          <a:endParaRPr lang="en-US"/>
        </a:p>
      </dgm:t>
    </dgm:pt>
    <dgm:pt modelId="{E8136E8F-7FCB-4459-89D8-3BEBEA5DB48C}">
      <dgm:prSet/>
      <dgm:spPr/>
      <dgm:t>
        <a:bodyPr/>
        <a:lstStyle/>
        <a:p>
          <a:r>
            <a:rPr lang="en-US"/>
            <a:t>A functional and self-contained system for managing client queries.</a:t>
          </a:r>
        </a:p>
      </dgm:t>
    </dgm:pt>
    <dgm:pt modelId="{1B6849AB-1D9D-4385-94AD-DAB518E81E2F}" type="parTrans" cxnId="{B584E7C1-E60A-4C2C-A903-D6EB79824467}">
      <dgm:prSet/>
      <dgm:spPr/>
      <dgm:t>
        <a:bodyPr/>
        <a:lstStyle/>
        <a:p>
          <a:endParaRPr lang="en-US"/>
        </a:p>
      </dgm:t>
    </dgm:pt>
    <dgm:pt modelId="{CC5E6B97-588D-485A-8534-3FD77104E7E3}" type="sibTrans" cxnId="{B584E7C1-E60A-4C2C-A903-D6EB79824467}">
      <dgm:prSet/>
      <dgm:spPr/>
      <dgm:t>
        <a:bodyPr/>
        <a:lstStyle/>
        <a:p>
          <a:endParaRPr lang="en-US"/>
        </a:p>
      </dgm:t>
    </dgm:pt>
    <dgm:pt modelId="{BC420BB0-3445-4602-9EA1-D8C67D593C8C}">
      <dgm:prSet/>
      <dgm:spPr/>
      <dgm:t>
        <a:bodyPr/>
        <a:lstStyle/>
        <a:p>
          <a:r>
            <a:rPr lang="en-US"/>
            <a:t>Simple to set up with minimal prerequisites.</a:t>
          </a:r>
        </a:p>
      </dgm:t>
    </dgm:pt>
    <dgm:pt modelId="{B0C20C2D-2EFE-499E-A7AF-BB52C65C7224}" type="parTrans" cxnId="{3EF50CC2-4786-4099-9B9D-44CF946D1299}">
      <dgm:prSet/>
      <dgm:spPr/>
      <dgm:t>
        <a:bodyPr/>
        <a:lstStyle/>
        <a:p>
          <a:endParaRPr lang="en-US"/>
        </a:p>
      </dgm:t>
    </dgm:pt>
    <dgm:pt modelId="{F576887B-1411-4670-8A81-FCB6603380FA}" type="sibTrans" cxnId="{3EF50CC2-4786-4099-9B9D-44CF946D1299}">
      <dgm:prSet/>
      <dgm:spPr/>
      <dgm:t>
        <a:bodyPr/>
        <a:lstStyle/>
        <a:p>
          <a:endParaRPr lang="en-US"/>
        </a:p>
      </dgm:t>
    </dgm:pt>
    <dgm:pt modelId="{1BCCD8FE-93D7-43B1-9E71-4D02C6CBDE6F}">
      <dgm:prSet/>
      <dgm:spPr/>
      <dgm:t>
        <a:bodyPr/>
        <a:lstStyle/>
        <a:p>
          <a:r>
            <a:rPr lang="en-US"/>
            <a:t>Provides a clear separation of user roles and functionalities.</a:t>
          </a:r>
        </a:p>
      </dgm:t>
    </dgm:pt>
    <dgm:pt modelId="{4B9F7BD8-9581-4E63-B5BE-51DB687A1926}" type="parTrans" cxnId="{29A66710-80A0-4C26-BB31-5B101929C704}">
      <dgm:prSet/>
      <dgm:spPr/>
      <dgm:t>
        <a:bodyPr/>
        <a:lstStyle/>
        <a:p>
          <a:endParaRPr lang="en-US"/>
        </a:p>
      </dgm:t>
    </dgm:pt>
    <dgm:pt modelId="{4E657E76-4E50-44F5-88E6-94DC6EB855FA}" type="sibTrans" cxnId="{29A66710-80A0-4C26-BB31-5B101929C704}">
      <dgm:prSet/>
      <dgm:spPr/>
      <dgm:t>
        <a:bodyPr/>
        <a:lstStyle/>
        <a:p>
          <a:endParaRPr lang="en-US"/>
        </a:p>
      </dgm:t>
    </dgm:pt>
    <dgm:pt modelId="{206A88FC-3A9B-4C5F-8AC5-E03E3EADCEBB}">
      <dgm:prSet/>
      <dgm:spPr/>
      <dgm:t>
        <a:bodyPr/>
        <a:lstStyle/>
        <a:p>
          <a:r>
            <a:rPr lang="en-US"/>
            <a:t>The modular design allows for future extensions and adaptations.</a:t>
          </a:r>
        </a:p>
      </dgm:t>
    </dgm:pt>
    <dgm:pt modelId="{883348DA-79C0-451E-B777-A104EC47B832}" type="parTrans" cxnId="{0780D694-BBDC-40BA-A54B-A0307CFE165C}">
      <dgm:prSet/>
      <dgm:spPr/>
      <dgm:t>
        <a:bodyPr/>
        <a:lstStyle/>
        <a:p>
          <a:endParaRPr lang="en-US"/>
        </a:p>
      </dgm:t>
    </dgm:pt>
    <dgm:pt modelId="{F15722D8-3487-4DC1-AFA0-736E10D6510E}" type="sibTrans" cxnId="{0780D694-BBDC-40BA-A54B-A0307CFE165C}">
      <dgm:prSet/>
      <dgm:spPr/>
      <dgm:t>
        <a:bodyPr/>
        <a:lstStyle/>
        <a:p>
          <a:endParaRPr lang="en-US"/>
        </a:p>
      </dgm:t>
    </dgm:pt>
    <dgm:pt modelId="{C94DF65E-C885-4E2D-9D25-6C3F5F5D9BD6}" type="pres">
      <dgm:prSet presAssocID="{E965B9DF-6C1C-437B-8704-773E493DC3C7}" presName="outerComposite" presStyleCnt="0">
        <dgm:presLayoutVars>
          <dgm:chMax val="5"/>
          <dgm:dir/>
          <dgm:resizeHandles val="exact"/>
        </dgm:presLayoutVars>
      </dgm:prSet>
      <dgm:spPr/>
    </dgm:pt>
    <dgm:pt modelId="{8FEE426A-960B-4124-BA2B-E4797D2476FC}" type="pres">
      <dgm:prSet presAssocID="{E965B9DF-6C1C-437B-8704-773E493DC3C7}" presName="dummyMaxCanvas" presStyleCnt="0">
        <dgm:presLayoutVars/>
      </dgm:prSet>
      <dgm:spPr/>
    </dgm:pt>
    <dgm:pt modelId="{BD334887-B7F1-4B00-BCFF-917C7918A164}" type="pres">
      <dgm:prSet presAssocID="{E965B9DF-6C1C-437B-8704-773E493DC3C7}" presName="FiveNodes_1" presStyleLbl="node1" presStyleIdx="0" presStyleCnt="5">
        <dgm:presLayoutVars>
          <dgm:bulletEnabled val="1"/>
        </dgm:presLayoutVars>
      </dgm:prSet>
      <dgm:spPr/>
    </dgm:pt>
    <dgm:pt modelId="{02AFD43E-B2A9-4878-BCA2-3DFE517A9E3F}" type="pres">
      <dgm:prSet presAssocID="{E965B9DF-6C1C-437B-8704-773E493DC3C7}" presName="FiveNodes_2" presStyleLbl="node1" presStyleIdx="1" presStyleCnt="5">
        <dgm:presLayoutVars>
          <dgm:bulletEnabled val="1"/>
        </dgm:presLayoutVars>
      </dgm:prSet>
      <dgm:spPr/>
    </dgm:pt>
    <dgm:pt modelId="{5FE54800-21E4-4820-9B3A-A20603348267}" type="pres">
      <dgm:prSet presAssocID="{E965B9DF-6C1C-437B-8704-773E493DC3C7}" presName="FiveNodes_3" presStyleLbl="node1" presStyleIdx="2" presStyleCnt="5">
        <dgm:presLayoutVars>
          <dgm:bulletEnabled val="1"/>
        </dgm:presLayoutVars>
      </dgm:prSet>
      <dgm:spPr/>
    </dgm:pt>
    <dgm:pt modelId="{97FF1761-7A98-4E08-9C7E-FEA208588BA1}" type="pres">
      <dgm:prSet presAssocID="{E965B9DF-6C1C-437B-8704-773E493DC3C7}" presName="FiveNodes_4" presStyleLbl="node1" presStyleIdx="3" presStyleCnt="5">
        <dgm:presLayoutVars>
          <dgm:bulletEnabled val="1"/>
        </dgm:presLayoutVars>
      </dgm:prSet>
      <dgm:spPr/>
    </dgm:pt>
    <dgm:pt modelId="{716EBDE7-1417-4512-98AC-3C05417156E1}" type="pres">
      <dgm:prSet presAssocID="{E965B9DF-6C1C-437B-8704-773E493DC3C7}" presName="FiveNodes_5" presStyleLbl="node1" presStyleIdx="4" presStyleCnt="5">
        <dgm:presLayoutVars>
          <dgm:bulletEnabled val="1"/>
        </dgm:presLayoutVars>
      </dgm:prSet>
      <dgm:spPr/>
    </dgm:pt>
    <dgm:pt modelId="{EA6C21B2-75B7-4476-A119-AA72C6D019D3}" type="pres">
      <dgm:prSet presAssocID="{E965B9DF-6C1C-437B-8704-773E493DC3C7}" presName="FiveConn_1-2" presStyleLbl="fgAccFollowNode1" presStyleIdx="0" presStyleCnt="4">
        <dgm:presLayoutVars>
          <dgm:bulletEnabled val="1"/>
        </dgm:presLayoutVars>
      </dgm:prSet>
      <dgm:spPr/>
    </dgm:pt>
    <dgm:pt modelId="{6C03F583-E73F-4CCE-BE18-C196F27F2981}" type="pres">
      <dgm:prSet presAssocID="{E965B9DF-6C1C-437B-8704-773E493DC3C7}" presName="FiveConn_2-3" presStyleLbl="fgAccFollowNode1" presStyleIdx="1" presStyleCnt="4">
        <dgm:presLayoutVars>
          <dgm:bulletEnabled val="1"/>
        </dgm:presLayoutVars>
      </dgm:prSet>
      <dgm:spPr/>
    </dgm:pt>
    <dgm:pt modelId="{6FA58297-93CC-4744-8551-E76373E660C2}" type="pres">
      <dgm:prSet presAssocID="{E965B9DF-6C1C-437B-8704-773E493DC3C7}" presName="FiveConn_3-4" presStyleLbl="fgAccFollowNode1" presStyleIdx="2" presStyleCnt="4">
        <dgm:presLayoutVars>
          <dgm:bulletEnabled val="1"/>
        </dgm:presLayoutVars>
      </dgm:prSet>
      <dgm:spPr/>
    </dgm:pt>
    <dgm:pt modelId="{20DF8306-0256-4A13-90D9-5EDD5D6AE011}" type="pres">
      <dgm:prSet presAssocID="{E965B9DF-6C1C-437B-8704-773E493DC3C7}" presName="FiveConn_4-5" presStyleLbl="fgAccFollowNode1" presStyleIdx="3" presStyleCnt="4">
        <dgm:presLayoutVars>
          <dgm:bulletEnabled val="1"/>
        </dgm:presLayoutVars>
      </dgm:prSet>
      <dgm:spPr/>
    </dgm:pt>
    <dgm:pt modelId="{EE053E28-C506-40C5-9AA3-655ACFBDD102}" type="pres">
      <dgm:prSet presAssocID="{E965B9DF-6C1C-437B-8704-773E493DC3C7}" presName="FiveNodes_1_text" presStyleLbl="node1" presStyleIdx="4" presStyleCnt="5">
        <dgm:presLayoutVars>
          <dgm:bulletEnabled val="1"/>
        </dgm:presLayoutVars>
      </dgm:prSet>
      <dgm:spPr/>
    </dgm:pt>
    <dgm:pt modelId="{A680295B-2FA2-4962-8E16-262432A146B3}" type="pres">
      <dgm:prSet presAssocID="{E965B9DF-6C1C-437B-8704-773E493DC3C7}" presName="FiveNodes_2_text" presStyleLbl="node1" presStyleIdx="4" presStyleCnt="5">
        <dgm:presLayoutVars>
          <dgm:bulletEnabled val="1"/>
        </dgm:presLayoutVars>
      </dgm:prSet>
      <dgm:spPr/>
    </dgm:pt>
    <dgm:pt modelId="{455132DA-40A2-4039-8EE6-E2CE6A963349}" type="pres">
      <dgm:prSet presAssocID="{E965B9DF-6C1C-437B-8704-773E493DC3C7}" presName="FiveNodes_3_text" presStyleLbl="node1" presStyleIdx="4" presStyleCnt="5">
        <dgm:presLayoutVars>
          <dgm:bulletEnabled val="1"/>
        </dgm:presLayoutVars>
      </dgm:prSet>
      <dgm:spPr/>
    </dgm:pt>
    <dgm:pt modelId="{7EF66AB8-DF72-4A98-AE42-051F96E2EED4}" type="pres">
      <dgm:prSet presAssocID="{E965B9DF-6C1C-437B-8704-773E493DC3C7}" presName="FiveNodes_4_text" presStyleLbl="node1" presStyleIdx="4" presStyleCnt="5">
        <dgm:presLayoutVars>
          <dgm:bulletEnabled val="1"/>
        </dgm:presLayoutVars>
      </dgm:prSet>
      <dgm:spPr/>
    </dgm:pt>
    <dgm:pt modelId="{EDD16EA9-15CB-4CB3-8039-1C87243720CB}" type="pres">
      <dgm:prSet presAssocID="{E965B9DF-6C1C-437B-8704-773E493DC3C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9A66710-80A0-4C26-BB31-5B101929C704}" srcId="{E965B9DF-6C1C-437B-8704-773E493DC3C7}" destId="{1BCCD8FE-93D7-43B1-9E71-4D02C6CBDE6F}" srcOrd="3" destOrd="0" parTransId="{4B9F7BD8-9581-4E63-B5BE-51DB687A1926}" sibTransId="{4E657E76-4E50-44F5-88E6-94DC6EB855FA}"/>
    <dgm:cxn modelId="{9C0EB310-433C-4260-AA63-694C35322235}" type="presOf" srcId="{F576887B-1411-4670-8A81-FCB6603380FA}" destId="{6FA58297-93CC-4744-8551-E76373E660C2}" srcOrd="0" destOrd="0" presId="urn:microsoft.com/office/officeart/2005/8/layout/vProcess5"/>
    <dgm:cxn modelId="{6778481B-5047-46D0-BE40-CA08C2C1D26C}" type="presOf" srcId="{206A88FC-3A9B-4C5F-8AC5-E03E3EADCEBB}" destId="{716EBDE7-1417-4512-98AC-3C05417156E1}" srcOrd="0" destOrd="0" presId="urn:microsoft.com/office/officeart/2005/8/layout/vProcess5"/>
    <dgm:cxn modelId="{AF707B25-7460-4287-8ADF-8B45854B7FB1}" type="presOf" srcId="{1BCCD8FE-93D7-43B1-9E71-4D02C6CBDE6F}" destId="{7EF66AB8-DF72-4A98-AE42-051F96E2EED4}" srcOrd="1" destOrd="0" presId="urn:microsoft.com/office/officeart/2005/8/layout/vProcess5"/>
    <dgm:cxn modelId="{530DCC31-C249-46AA-865F-A3F5AEE284B5}" type="presOf" srcId="{BC420BB0-3445-4602-9EA1-D8C67D593C8C}" destId="{5FE54800-21E4-4820-9B3A-A20603348267}" srcOrd="0" destOrd="0" presId="urn:microsoft.com/office/officeart/2005/8/layout/vProcess5"/>
    <dgm:cxn modelId="{D0791B70-972E-4D38-BC20-E8924675CF6C}" type="presOf" srcId="{E8136E8F-7FCB-4459-89D8-3BEBEA5DB48C}" destId="{02AFD43E-B2A9-4878-BCA2-3DFE517A9E3F}" srcOrd="0" destOrd="0" presId="urn:microsoft.com/office/officeart/2005/8/layout/vProcess5"/>
    <dgm:cxn modelId="{A02F2776-7B26-4BBF-875E-61D991E54A5F}" type="presOf" srcId="{1BCCD8FE-93D7-43B1-9E71-4D02C6CBDE6F}" destId="{97FF1761-7A98-4E08-9C7E-FEA208588BA1}" srcOrd="0" destOrd="0" presId="urn:microsoft.com/office/officeart/2005/8/layout/vProcess5"/>
    <dgm:cxn modelId="{289E9E56-40E4-41F4-B8A0-F7B8116693A2}" type="presOf" srcId="{BC420BB0-3445-4602-9EA1-D8C67D593C8C}" destId="{455132DA-40A2-4039-8EE6-E2CE6A963349}" srcOrd="1" destOrd="0" presId="urn:microsoft.com/office/officeart/2005/8/layout/vProcess5"/>
    <dgm:cxn modelId="{BC8BA757-62F6-459E-83B6-28664CD05419}" srcId="{E965B9DF-6C1C-437B-8704-773E493DC3C7}" destId="{6D8EA305-D80A-4470-AF53-83DFAE815B9F}" srcOrd="0" destOrd="0" parTransId="{7C3352D7-D84B-45EB-9949-A7A7C2D6D7FE}" sibTransId="{9A68E9BA-B7EF-4202-B136-1DA644F3D2D8}"/>
    <dgm:cxn modelId="{CF63B693-45E2-4ED6-A39F-7CC87D69D2B9}" type="presOf" srcId="{E965B9DF-6C1C-437B-8704-773E493DC3C7}" destId="{C94DF65E-C885-4E2D-9D25-6C3F5F5D9BD6}" srcOrd="0" destOrd="0" presId="urn:microsoft.com/office/officeart/2005/8/layout/vProcess5"/>
    <dgm:cxn modelId="{0780D694-BBDC-40BA-A54B-A0307CFE165C}" srcId="{E965B9DF-6C1C-437B-8704-773E493DC3C7}" destId="{206A88FC-3A9B-4C5F-8AC5-E03E3EADCEBB}" srcOrd="4" destOrd="0" parTransId="{883348DA-79C0-451E-B777-A104EC47B832}" sibTransId="{F15722D8-3487-4DC1-AFA0-736E10D6510E}"/>
    <dgm:cxn modelId="{C34E95B2-B63C-449B-A983-DA231A05C159}" type="presOf" srcId="{6D8EA305-D80A-4470-AF53-83DFAE815B9F}" destId="{BD334887-B7F1-4B00-BCFF-917C7918A164}" srcOrd="0" destOrd="0" presId="urn:microsoft.com/office/officeart/2005/8/layout/vProcess5"/>
    <dgm:cxn modelId="{B584E7C1-E60A-4C2C-A903-D6EB79824467}" srcId="{E965B9DF-6C1C-437B-8704-773E493DC3C7}" destId="{E8136E8F-7FCB-4459-89D8-3BEBEA5DB48C}" srcOrd="1" destOrd="0" parTransId="{1B6849AB-1D9D-4385-94AD-DAB518E81E2F}" sibTransId="{CC5E6B97-588D-485A-8534-3FD77104E7E3}"/>
    <dgm:cxn modelId="{3EF50CC2-4786-4099-9B9D-44CF946D1299}" srcId="{E965B9DF-6C1C-437B-8704-773E493DC3C7}" destId="{BC420BB0-3445-4602-9EA1-D8C67D593C8C}" srcOrd="2" destOrd="0" parTransId="{B0C20C2D-2EFE-499E-A7AF-BB52C65C7224}" sibTransId="{F576887B-1411-4670-8A81-FCB6603380FA}"/>
    <dgm:cxn modelId="{8CCC9EC3-3F7C-4997-BCD2-474367D318C0}" type="presOf" srcId="{9A68E9BA-B7EF-4202-B136-1DA644F3D2D8}" destId="{EA6C21B2-75B7-4476-A119-AA72C6D019D3}" srcOrd="0" destOrd="0" presId="urn:microsoft.com/office/officeart/2005/8/layout/vProcess5"/>
    <dgm:cxn modelId="{EB37DDD4-F57B-41C8-AEE9-24B7456079C2}" type="presOf" srcId="{206A88FC-3A9B-4C5F-8AC5-E03E3EADCEBB}" destId="{EDD16EA9-15CB-4CB3-8039-1C87243720CB}" srcOrd="1" destOrd="0" presId="urn:microsoft.com/office/officeart/2005/8/layout/vProcess5"/>
    <dgm:cxn modelId="{A6DDE0DE-4B33-496D-A123-3F57E5967683}" type="presOf" srcId="{4E657E76-4E50-44F5-88E6-94DC6EB855FA}" destId="{20DF8306-0256-4A13-90D9-5EDD5D6AE011}" srcOrd="0" destOrd="0" presId="urn:microsoft.com/office/officeart/2005/8/layout/vProcess5"/>
    <dgm:cxn modelId="{5B1ABEE6-77E7-4A1D-9FBF-BFF137EE1E20}" type="presOf" srcId="{6D8EA305-D80A-4470-AF53-83DFAE815B9F}" destId="{EE053E28-C506-40C5-9AA3-655ACFBDD102}" srcOrd="1" destOrd="0" presId="urn:microsoft.com/office/officeart/2005/8/layout/vProcess5"/>
    <dgm:cxn modelId="{DA9608F3-20B9-4210-A000-0287CE42EE37}" type="presOf" srcId="{CC5E6B97-588D-485A-8534-3FD77104E7E3}" destId="{6C03F583-E73F-4CCE-BE18-C196F27F2981}" srcOrd="0" destOrd="0" presId="urn:microsoft.com/office/officeart/2005/8/layout/vProcess5"/>
    <dgm:cxn modelId="{E9C293FB-DD12-4A2F-8786-C6054C8E8B13}" type="presOf" srcId="{E8136E8F-7FCB-4459-89D8-3BEBEA5DB48C}" destId="{A680295B-2FA2-4962-8E16-262432A146B3}" srcOrd="1" destOrd="0" presId="urn:microsoft.com/office/officeart/2005/8/layout/vProcess5"/>
    <dgm:cxn modelId="{8C624C3D-AB14-487A-B919-6146D66F829A}" type="presParOf" srcId="{C94DF65E-C885-4E2D-9D25-6C3F5F5D9BD6}" destId="{8FEE426A-960B-4124-BA2B-E4797D2476FC}" srcOrd="0" destOrd="0" presId="urn:microsoft.com/office/officeart/2005/8/layout/vProcess5"/>
    <dgm:cxn modelId="{42276549-9FE7-4512-9A82-E07F113342C7}" type="presParOf" srcId="{C94DF65E-C885-4E2D-9D25-6C3F5F5D9BD6}" destId="{BD334887-B7F1-4B00-BCFF-917C7918A164}" srcOrd="1" destOrd="0" presId="urn:microsoft.com/office/officeart/2005/8/layout/vProcess5"/>
    <dgm:cxn modelId="{0263BE85-852B-498C-8CF6-485BA6BD82B1}" type="presParOf" srcId="{C94DF65E-C885-4E2D-9D25-6C3F5F5D9BD6}" destId="{02AFD43E-B2A9-4878-BCA2-3DFE517A9E3F}" srcOrd="2" destOrd="0" presId="urn:microsoft.com/office/officeart/2005/8/layout/vProcess5"/>
    <dgm:cxn modelId="{F1DEFAC1-890C-4AD4-B2B5-1A3AA362A491}" type="presParOf" srcId="{C94DF65E-C885-4E2D-9D25-6C3F5F5D9BD6}" destId="{5FE54800-21E4-4820-9B3A-A20603348267}" srcOrd="3" destOrd="0" presId="urn:microsoft.com/office/officeart/2005/8/layout/vProcess5"/>
    <dgm:cxn modelId="{77927896-3F37-4C73-BA05-6EEE7E3D0399}" type="presParOf" srcId="{C94DF65E-C885-4E2D-9D25-6C3F5F5D9BD6}" destId="{97FF1761-7A98-4E08-9C7E-FEA208588BA1}" srcOrd="4" destOrd="0" presId="urn:microsoft.com/office/officeart/2005/8/layout/vProcess5"/>
    <dgm:cxn modelId="{425AA221-0077-4A52-AC9F-C6E3BA9DD064}" type="presParOf" srcId="{C94DF65E-C885-4E2D-9D25-6C3F5F5D9BD6}" destId="{716EBDE7-1417-4512-98AC-3C05417156E1}" srcOrd="5" destOrd="0" presId="urn:microsoft.com/office/officeart/2005/8/layout/vProcess5"/>
    <dgm:cxn modelId="{EAA58D8C-EBD8-4E4F-95A7-157931A8BDC1}" type="presParOf" srcId="{C94DF65E-C885-4E2D-9D25-6C3F5F5D9BD6}" destId="{EA6C21B2-75B7-4476-A119-AA72C6D019D3}" srcOrd="6" destOrd="0" presId="urn:microsoft.com/office/officeart/2005/8/layout/vProcess5"/>
    <dgm:cxn modelId="{271E27A6-16CD-43C2-9F1F-3CB8851470FD}" type="presParOf" srcId="{C94DF65E-C885-4E2D-9D25-6C3F5F5D9BD6}" destId="{6C03F583-E73F-4CCE-BE18-C196F27F2981}" srcOrd="7" destOrd="0" presId="urn:microsoft.com/office/officeart/2005/8/layout/vProcess5"/>
    <dgm:cxn modelId="{3E4B5410-7422-4BF2-A60B-8EDED03D75C5}" type="presParOf" srcId="{C94DF65E-C885-4E2D-9D25-6C3F5F5D9BD6}" destId="{6FA58297-93CC-4744-8551-E76373E660C2}" srcOrd="8" destOrd="0" presId="urn:microsoft.com/office/officeart/2005/8/layout/vProcess5"/>
    <dgm:cxn modelId="{29E22C11-38F5-4C83-9B80-0BC61AF1D391}" type="presParOf" srcId="{C94DF65E-C885-4E2D-9D25-6C3F5F5D9BD6}" destId="{20DF8306-0256-4A13-90D9-5EDD5D6AE011}" srcOrd="9" destOrd="0" presId="urn:microsoft.com/office/officeart/2005/8/layout/vProcess5"/>
    <dgm:cxn modelId="{E919D2AC-845B-448C-89E3-8871E1559FDB}" type="presParOf" srcId="{C94DF65E-C885-4E2D-9D25-6C3F5F5D9BD6}" destId="{EE053E28-C506-40C5-9AA3-655ACFBDD102}" srcOrd="10" destOrd="0" presId="urn:microsoft.com/office/officeart/2005/8/layout/vProcess5"/>
    <dgm:cxn modelId="{41ABAA50-5E15-45C5-A612-B1EF64CAE107}" type="presParOf" srcId="{C94DF65E-C885-4E2D-9D25-6C3F5F5D9BD6}" destId="{A680295B-2FA2-4962-8E16-262432A146B3}" srcOrd="11" destOrd="0" presId="urn:microsoft.com/office/officeart/2005/8/layout/vProcess5"/>
    <dgm:cxn modelId="{13B640E4-DD3B-4633-9B90-9C99825E5AB6}" type="presParOf" srcId="{C94DF65E-C885-4E2D-9D25-6C3F5F5D9BD6}" destId="{455132DA-40A2-4039-8EE6-E2CE6A963349}" srcOrd="12" destOrd="0" presId="urn:microsoft.com/office/officeart/2005/8/layout/vProcess5"/>
    <dgm:cxn modelId="{2BF708CF-682E-4EC8-93AB-22D32B5E055E}" type="presParOf" srcId="{C94DF65E-C885-4E2D-9D25-6C3F5F5D9BD6}" destId="{7EF66AB8-DF72-4A98-AE42-051F96E2EED4}" srcOrd="13" destOrd="0" presId="urn:microsoft.com/office/officeart/2005/8/layout/vProcess5"/>
    <dgm:cxn modelId="{B604DD4F-C7DD-405C-9D46-E541570F2399}" type="presParOf" srcId="{C94DF65E-C885-4E2D-9D25-6C3F5F5D9BD6}" destId="{EDD16EA9-15CB-4CB3-8039-1C87243720C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19D23-231F-4135-B901-2F445C7954A8}">
      <dsp:nvSpPr>
        <dsp:cNvPr id="0" name=""/>
        <dsp:cNvSpPr/>
      </dsp:nvSpPr>
      <dsp:spPr>
        <a:xfrm>
          <a:off x="0" y="1805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D780A-4E35-4078-A1D1-4B5729C67A01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C63BB-6F2B-46C7-9861-73F6A7D348F2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Name: Client Query Management System</a:t>
          </a:r>
        </a:p>
      </dsp:txBody>
      <dsp:txXfrm>
        <a:off x="1057183" y="1805"/>
        <a:ext cx="6829516" cy="915310"/>
      </dsp:txXfrm>
    </dsp:sp>
    <dsp:sp modelId="{54F82891-8F8E-4541-B352-FD0526BE263B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3EE27-AAEB-4A9D-ACF6-916BAC25A04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3439F-ECC2-4FFF-8790-48AAF83C7C3A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Domain: AIML</a:t>
          </a:r>
        </a:p>
      </dsp:txBody>
      <dsp:txXfrm>
        <a:off x="1057183" y="1145944"/>
        <a:ext cx="6829516" cy="915310"/>
      </dsp:txXfrm>
    </dsp:sp>
    <dsp:sp modelId="{EB3707A6-F34B-4CD0-8113-E10CE3DCBA95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11ED4-7297-4B7D-B19C-68AE1FEEB28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72538-4D83-4AA1-95E3-9EDC2361EBF4}">
      <dsp:nvSpPr>
        <dsp:cNvPr id="0" name=""/>
        <dsp:cNvSpPr/>
      </dsp:nvSpPr>
      <dsp:spPr>
        <a:xfrm>
          <a:off x="1057183" y="2290082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Technologies: Python, SQLite, Streamlit</a:t>
          </a:r>
        </a:p>
      </dsp:txBody>
      <dsp:txXfrm>
        <a:off x="1057183" y="2290082"/>
        <a:ext cx="6829516" cy="915310"/>
      </dsp:txXfrm>
    </dsp:sp>
    <dsp:sp modelId="{E9CBE2A1-FD88-4762-B917-93DE4ED2F876}">
      <dsp:nvSpPr>
        <dsp:cNvPr id="0" name=""/>
        <dsp:cNvSpPr/>
      </dsp:nvSpPr>
      <dsp:spPr>
        <a:xfrm>
          <a:off x="0" y="3434221"/>
          <a:ext cx="78867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A4C93-5F4A-418A-AFBD-47329E6BA53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972C0-2A8A-48A5-936B-04C1CFEC8811}">
      <dsp:nvSpPr>
        <dsp:cNvPr id="0" name=""/>
        <dsp:cNvSpPr/>
      </dsp:nvSpPr>
      <dsp:spPr>
        <a:xfrm>
          <a:off x="1057183" y="3434221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simple yet functional system for managing client queries, allowing clients to submit queries and support agents to track, manage, and close them.</a:t>
          </a:r>
        </a:p>
      </dsp:txBody>
      <dsp:txXfrm>
        <a:off x="1057183" y="3434221"/>
        <a:ext cx="68295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72397-8B27-4975-BFAE-F57B7C43C575}">
      <dsp:nvSpPr>
        <dsp:cNvPr id="0" name=""/>
        <dsp:cNvSpPr/>
      </dsp:nvSpPr>
      <dsp:spPr>
        <a:xfrm>
          <a:off x="403769" y="1496"/>
          <a:ext cx="1043314" cy="10433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A2C79-288E-43DB-922B-1FE8307AA8D4}">
      <dsp:nvSpPr>
        <dsp:cNvPr id="0" name=""/>
        <dsp:cNvSpPr/>
      </dsp:nvSpPr>
      <dsp:spPr>
        <a:xfrm>
          <a:off x="626114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93A58-29ED-4A34-BDEB-DD325EC95240}">
      <dsp:nvSpPr>
        <dsp:cNvPr id="0" name=""/>
        <dsp:cNvSpPr/>
      </dsp:nvSpPr>
      <dsp:spPr>
        <a:xfrm>
          <a:off x="70250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User Login secure with Hash password</a:t>
          </a:r>
        </a:p>
      </dsp:txBody>
      <dsp:txXfrm>
        <a:off x="70250" y="1369777"/>
        <a:ext cx="1710351" cy="684140"/>
      </dsp:txXfrm>
    </dsp:sp>
    <dsp:sp modelId="{EEAF2BAC-35BF-4A9B-B992-C30901029F20}">
      <dsp:nvSpPr>
        <dsp:cNvPr id="0" name=""/>
        <dsp:cNvSpPr/>
      </dsp:nvSpPr>
      <dsp:spPr>
        <a:xfrm>
          <a:off x="2413432" y="1496"/>
          <a:ext cx="1043314" cy="10433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8B93C-2735-4EE4-B9B9-B173E6D41425}">
      <dsp:nvSpPr>
        <dsp:cNvPr id="0" name=""/>
        <dsp:cNvSpPr/>
      </dsp:nvSpPr>
      <dsp:spPr>
        <a:xfrm>
          <a:off x="2635777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7DE3-4AFF-42C1-ACC7-AEB87E067FE5}">
      <dsp:nvSpPr>
        <dsp:cNvPr id="0" name=""/>
        <dsp:cNvSpPr/>
      </dsp:nvSpPr>
      <dsp:spPr>
        <a:xfrm>
          <a:off x="2079913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Two roles:</a:t>
          </a:r>
          <a:r>
            <a:rPr lang="en-US" sz="1200" kern="1200" dirty="0"/>
            <a:t> Client &amp; Support</a:t>
          </a:r>
        </a:p>
      </dsp:txBody>
      <dsp:txXfrm>
        <a:off x="2079913" y="1369777"/>
        <a:ext cx="1710351" cy="684140"/>
      </dsp:txXfrm>
    </dsp:sp>
    <dsp:sp modelId="{A2A8BD87-FF9F-45B7-A9CA-CF34DCDF8491}">
      <dsp:nvSpPr>
        <dsp:cNvPr id="0" name=""/>
        <dsp:cNvSpPr/>
      </dsp:nvSpPr>
      <dsp:spPr>
        <a:xfrm>
          <a:off x="4423095" y="1496"/>
          <a:ext cx="1043314" cy="10433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6FD4C-1D6D-42FB-A207-51B031F094CD}">
      <dsp:nvSpPr>
        <dsp:cNvPr id="0" name=""/>
        <dsp:cNvSpPr/>
      </dsp:nvSpPr>
      <dsp:spPr>
        <a:xfrm>
          <a:off x="4645441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1959-CB08-4592-9AB5-CBEB468DE404}">
      <dsp:nvSpPr>
        <dsp:cNvPr id="0" name=""/>
        <dsp:cNvSpPr/>
      </dsp:nvSpPr>
      <dsp:spPr>
        <a:xfrm>
          <a:off x="408957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Clients:</a:t>
          </a:r>
          <a:r>
            <a:rPr lang="en-US" sz="1200" kern="1200" dirty="0"/>
            <a:t> submit queries with optional image upload</a:t>
          </a:r>
        </a:p>
      </dsp:txBody>
      <dsp:txXfrm>
        <a:off x="4089576" y="1369777"/>
        <a:ext cx="1710351" cy="684140"/>
      </dsp:txXfrm>
    </dsp:sp>
    <dsp:sp modelId="{249DA1D3-E291-4049-B9A1-AEB171685B17}">
      <dsp:nvSpPr>
        <dsp:cNvPr id="0" name=""/>
        <dsp:cNvSpPr/>
      </dsp:nvSpPr>
      <dsp:spPr>
        <a:xfrm>
          <a:off x="6432758" y="1496"/>
          <a:ext cx="1043314" cy="10433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481C-8B63-460D-A7AF-A678F92A2A87}">
      <dsp:nvSpPr>
        <dsp:cNvPr id="0" name=""/>
        <dsp:cNvSpPr/>
      </dsp:nvSpPr>
      <dsp:spPr>
        <a:xfrm>
          <a:off x="6655104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B9A53-F5B5-416C-818C-1F71BBDD4715}">
      <dsp:nvSpPr>
        <dsp:cNvPr id="0" name=""/>
        <dsp:cNvSpPr/>
      </dsp:nvSpPr>
      <dsp:spPr>
        <a:xfrm>
          <a:off x="609923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Support:</a:t>
          </a:r>
          <a:r>
            <a:rPr lang="en-US" sz="1200" kern="1200" dirty="0"/>
            <a:t> view, filter, and close queries</a:t>
          </a:r>
        </a:p>
      </dsp:txBody>
      <dsp:txXfrm>
        <a:off x="6099239" y="1369777"/>
        <a:ext cx="1710351" cy="684140"/>
      </dsp:txXfrm>
    </dsp:sp>
    <dsp:sp modelId="{14A597AD-7650-43CA-8D60-A2BAE0FFFD95}">
      <dsp:nvSpPr>
        <dsp:cNvPr id="0" name=""/>
        <dsp:cNvSpPr/>
      </dsp:nvSpPr>
      <dsp:spPr>
        <a:xfrm>
          <a:off x="2413432" y="2481505"/>
          <a:ext cx="1043314" cy="10433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C5828-FA40-4F5F-A315-D51C9615AED5}">
      <dsp:nvSpPr>
        <dsp:cNvPr id="0" name=""/>
        <dsp:cNvSpPr/>
      </dsp:nvSpPr>
      <dsp:spPr>
        <a:xfrm>
          <a:off x="2635777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F8DF3-34B1-4441-94D2-72487B900A35}">
      <dsp:nvSpPr>
        <dsp:cNvPr id="0" name=""/>
        <dsp:cNvSpPr/>
      </dsp:nvSpPr>
      <dsp:spPr>
        <a:xfrm>
          <a:off x="2079913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SQLite database with unique query IDs</a:t>
          </a:r>
        </a:p>
      </dsp:txBody>
      <dsp:txXfrm>
        <a:off x="2079913" y="3849787"/>
        <a:ext cx="1710351" cy="684140"/>
      </dsp:txXfrm>
    </dsp:sp>
    <dsp:sp modelId="{BD69634F-FB07-40E4-A29B-A9B259E64053}">
      <dsp:nvSpPr>
        <dsp:cNvPr id="0" name=""/>
        <dsp:cNvSpPr/>
      </dsp:nvSpPr>
      <dsp:spPr>
        <a:xfrm>
          <a:off x="4423095" y="2552793"/>
          <a:ext cx="1043314" cy="10433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7526B-22F0-4B35-A434-A55131EAC715}">
      <dsp:nvSpPr>
        <dsp:cNvPr id="0" name=""/>
        <dsp:cNvSpPr/>
      </dsp:nvSpPr>
      <dsp:spPr>
        <a:xfrm>
          <a:off x="4645441" y="2775139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CC867-3B37-4F9A-8DAA-B239ADF9D359}">
      <dsp:nvSpPr>
        <dsp:cNvPr id="0" name=""/>
        <dsp:cNvSpPr/>
      </dsp:nvSpPr>
      <dsp:spPr>
        <a:xfrm>
          <a:off x="4158401" y="3821511"/>
          <a:ext cx="1710351" cy="39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Validate the ticket and close with closed time</a:t>
          </a:r>
        </a:p>
      </dsp:txBody>
      <dsp:txXfrm>
        <a:off x="4158401" y="3821511"/>
        <a:ext cx="1710351" cy="398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C894F-509F-4038-BD05-26E558CBE275}">
      <dsp:nvSpPr>
        <dsp:cNvPr id="0" name=""/>
        <dsp:cNvSpPr/>
      </dsp:nvSpPr>
      <dsp:spPr>
        <a:xfrm>
          <a:off x="2148023" y="578921"/>
          <a:ext cx="4456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68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8960" y="622259"/>
        <a:ext cx="23814" cy="4762"/>
      </dsp:txXfrm>
    </dsp:sp>
    <dsp:sp modelId="{C1115875-EBB7-4B40-95C5-E7D1814BCA81}">
      <dsp:nvSpPr>
        <dsp:cNvPr id="0" name=""/>
        <dsp:cNvSpPr/>
      </dsp:nvSpPr>
      <dsp:spPr>
        <a:xfrm>
          <a:off x="79008" y="3396"/>
          <a:ext cx="2070815" cy="12424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72" tIns="106512" rIns="101472" bIns="1065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Login with role (Client or Support)</a:t>
          </a:r>
        </a:p>
      </dsp:txBody>
      <dsp:txXfrm>
        <a:off x="79008" y="3396"/>
        <a:ext cx="2070815" cy="1242489"/>
      </dsp:txXfrm>
    </dsp:sp>
    <dsp:sp modelId="{6C1940C1-58D3-40AE-AD4F-2042CBD6C63A}">
      <dsp:nvSpPr>
        <dsp:cNvPr id="0" name=""/>
        <dsp:cNvSpPr/>
      </dsp:nvSpPr>
      <dsp:spPr>
        <a:xfrm>
          <a:off x="1114415" y="1244085"/>
          <a:ext cx="2547103" cy="445687"/>
        </a:xfrm>
        <a:custGeom>
          <a:avLst/>
          <a:gdLst/>
          <a:ahLst/>
          <a:cxnLst/>
          <a:rect l="0" t="0" r="0" b="0"/>
          <a:pathLst>
            <a:path>
              <a:moveTo>
                <a:pt x="2547103" y="0"/>
              </a:moveTo>
              <a:lnTo>
                <a:pt x="2547103" y="239943"/>
              </a:lnTo>
              <a:lnTo>
                <a:pt x="0" y="239943"/>
              </a:lnTo>
              <a:lnTo>
                <a:pt x="0" y="445687"/>
              </a:lnTo>
            </a:path>
          </a:pathLst>
        </a:custGeom>
        <a:noFill/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3186" y="1464548"/>
        <a:ext cx="129562" cy="4762"/>
      </dsp:txXfrm>
    </dsp:sp>
    <dsp:sp modelId="{376F0D2E-924F-4E8A-94F4-101ABD70578A}">
      <dsp:nvSpPr>
        <dsp:cNvPr id="0" name=""/>
        <dsp:cNvSpPr/>
      </dsp:nvSpPr>
      <dsp:spPr>
        <a:xfrm>
          <a:off x="2626111" y="3396"/>
          <a:ext cx="2070815" cy="1242489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72" tIns="106512" rIns="101472" bIns="1065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Login with credentials</a:t>
          </a:r>
        </a:p>
      </dsp:txBody>
      <dsp:txXfrm>
        <a:off x="2626111" y="3396"/>
        <a:ext cx="2070815" cy="1242489"/>
      </dsp:txXfrm>
    </dsp:sp>
    <dsp:sp modelId="{8FE8E3AD-4D8C-4E9D-9D56-14712C75B84F}">
      <dsp:nvSpPr>
        <dsp:cNvPr id="0" name=""/>
        <dsp:cNvSpPr/>
      </dsp:nvSpPr>
      <dsp:spPr>
        <a:xfrm>
          <a:off x="2148023" y="2297698"/>
          <a:ext cx="4456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687" y="45720"/>
              </a:lnTo>
            </a:path>
          </a:pathLst>
        </a:custGeom>
        <a:noFill/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8960" y="2341036"/>
        <a:ext cx="23814" cy="4762"/>
      </dsp:txXfrm>
    </dsp:sp>
    <dsp:sp modelId="{25067D53-2BDE-4B91-9DDB-F3A08AACF7B9}">
      <dsp:nvSpPr>
        <dsp:cNvPr id="0" name=""/>
        <dsp:cNvSpPr/>
      </dsp:nvSpPr>
      <dsp:spPr>
        <a:xfrm>
          <a:off x="79008" y="1722173"/>
          <a:ext cx="2070815" cy="1242489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72" tIns="106512" rIns="101472" bIns="1065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Client Workflow:</a:t>
          </a:r>
        </a:p>
      </dsp:txBody>
      <dsp:txXfrm>
        <a:off x="79008" y="1722173"/>
        <a:ext cx="2070815" cy="1242489"/>
      </dsp:txXfrm>
    </dsp:sp>
    <dsp:sp modelId="{066CE4E5-2499-4B9A-AD80-63FF8C6C0555}">
      <dsp:nvSpPr>
        <dsp:cNvPr id="0" name=""/>
        <dsp:cNvSpPr/>
      </dsp:nvSpPr>
      <dsp:spPr>
        <a:xfrm>
          <a:off x="1114415" y="2962862"/>
          <a:ext cx="2547103" cy="445687"/>
        </a:xfrm>
        <a:custGeom>
          <a:avLst/>
          <a:gdLst/>
          <a:ahLst/>
          <a:cxnLst/>
          <a:rect l="0" t="0" r="0" b="0"/>
          <a:pathLst>
            <a:path>
              <a:moveTo>
                <a:pt x="2547103" y="0"/>
              </a:moveTo>
              <a:lnTo>
                <a:pt x="2547103" y="239943"/>
              </a:lnTo>
              <a:lnTo>
                <a:pt x="0" y="239943"/>
              </a:lnTo>
              <a:lnTo>
                <a:pt x="0" y="445687"/>
              </a:lnTo>
            </a:path>
          </a:pathLst>
        </a:custGeom>
        <a:noFill/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3186" y="3183325"/>
        <a:ext cx="129562" cy="4762"/>
      </dsp:txXfrm>
    </dsp:sp>
    <dsp:sp modelId="{6FD24846-C1F5-4B37-B1F8-856A90BA6ECD}">
      <dsp:nvSpPr>
        <dsp:cNvPr id="0" name=""/>
        <dsp:cNvSpPr/>
      </dsp:nvSpPr>
      <dsp:spPr>
        <a:xfrm>
          <a:off x="2626111" y="1722173"/>
          <a:ext cx="2070815" cy="1242489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72" tIns="106512" rIns="101472" bIns="1065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Submit query with details &amp; optional image</a:t>
          </a:r>
        </a:p>
      </dsp:txBody>
      <dsp:txXfrm>
        <a:off x="2626111" y="1722173"/>
        <a:ext cx="2070815" cy="1242489"/>
      </dsp:txXfrm>
    </dsp:sp>
    <dsp:sp modelId="{0B629A11-D624-4390-B7C9-6297DECD0D51}">
      <dsp:nvSpPr>
        <dsp:cNvPr id="0" name=""/>
        <dsp:cNvSpPr/>
      </dsp:nvSpPr>
      <dsp:spPr>
        <a:xfrm>
          <a:off x="2148023" y="4016474"/>
          <a:ext cx="4456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687" y="45720"/>
              </a:lnTo>
            </a:path>
          </a:pathLst>
        </a:custGeom>
        <a:noFill/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8960" y="4059813"/>
        <a:ext cx="23814" cy="4762"/>
      </dsp:txXfrm>
    </dsp:sp>
    <dsp:sp modelId="{3E093F31-ED2B-4EF6-908F-580FEC52B549}">
      <dsp:nvSpPr>
        <dsp:cNvPr id="0" name=""/>
        <dsp:cNvSpPr/>
      </dsp:nvSpPr>
      <dsp:spPr>
        <a:xfrm>
          <a:off x="79008" y="3440950"/>
          <a:ext cx="2070815" cy="1242489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72" tIns="106512" rIns="101472" bIns="1065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Support Workflow:</a:t>
          </a:r>
        </a:p>
      </dsp:txBody>
      <dsp:txXfrm>
        <a:off x="79008" y="3440950"/>
        <a:ext cx="2070815" cy="1242489"/>
      </dsp:txXfrm>
    </dsp:sp>
    <dsp:sp modelId="{81B7BB10-BD14-4173-953A-739C6125092B}">
      <dsp:nvSpPr>
        <dsp:cNvPr id="0" name=""/>
        <dsp:cNvSpPr/>
      </dsp:nvSpPr>
      <dsp:spPr>
        <a:xfrm>
          <a:off x="1114415" y="4681639"/>
          <a:ext cx="2547103" cy="445687"/>
        </a:xfrm>
        <a:custGeom>
          <a:avLst/>
          <a:gdLst/>
          <a:ahLst/>
          <a:cxnLst/>
          <a:rect l="0" t="0" r="0" b="0"/>
          <a:pathLst>
            <a:path>
              <a:moveTo>
                <a:pt x="2547103" y="0"/>
              </a:moveTo>
              <a:lnTo>
                <a:pt x="2547103" y="239943"/>
              </a:lnTo>
              <a:lnTo>
                <a:pt x="0" y="239943"/>
              </a:lnTo>
              <a:lnTo>
                <a:pt x="0" y="445687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3186" y="4902101"/>
        <a:ext cx="129562" cy="4762"/>
      </dsp:txXfrm>
    </dsp:sp>
    <dsp:sp modelId="{83ED9C2B-4FB0-44C2-85EA-EE23E4C9243A}">
      <dsp:nvSpPr>
        <dsp:cNvPr id="0" name=""/>
        <dsp:cNvSpPr/>
      </dsp:nvSpPr>
      <dsp:spPr>
        <a:xfrm>
          <a:off x="2626111" y="3440950"/>
          <a:ext cx="2070815" cy="1242489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72" tIns="106512" rIns="101472" bIns="1065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View dashboard, filter queries</a:t>
          </a:r>
        </a:p>
      </dsp:txBody>
      <dsp:txXfrm>
        <a:off x="2626111" y="3440950"/>
        <a:ext cx="2070815" cy="1242489"/>
      </dsp:txXfrm>
    </dsp:sp>
    <dsp:sp modelId="{B8993DE8-0CA7-4914-93AE-21A4AA807DD8}">
      <dsp:nvSpPr>
        <dsp:cNvPr id="0" name=""/>
        <dsp:cNvSpPr/>
      </dsp:nvSpPr>
      <dsp:spPr>
        <a:xfrm>
          <a:off x="79008" y="5159727"/>
          <a:ext cx="2070815" cy="1242489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472" tIns="106512" rIns="101472" bIns="10651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Close selected queries</a:t>
          </a:r>
        </a:p>
      </dsp:txBody>
      <dsp:txXfrm>
        <a:off x="79008" y="5159727"/>
        <a:ext cx="2070815" cy="1242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AF2CD-17EE-4BB1-ACFD-E666AE6CD994}">
      <dsp:nvSpPr>
        <dsp:cNvPr id="0" name=""/>
        <dsp:cNvSpPr/>
      </dsp:nvSpPr>
      <dsp:spPr>
        <a:xfrm>
          <a:off x="0" y="85618"/>
          <a:ext cx="5175384" cy="1015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client_query_management_system/</a:t>
          </a:r>
        </a:p>
      </dsp:txBody>
      <dsp:txXfrm>
        <a:off x="49567" y="135185"/>
        <a:ext cx="5076250" cy="916246"/>
      </dsp:txXfrm>
    </dsp:sp>
    <dsp:sp modelId="{B93A97C3-2195-4B74-9A65-F38D2425CE1E}">
      <dsp:nvSpPr>
        <dsp:cNvPr id="0" name=""/>
        <dsp:cNvSpPr/>
      </dsp:nvSpPr>
      <dsp:spPr>
        <a:xfrm>
          <a:off x="0" y="1172999"/>
          <a:ext cx="5175384" cy="1015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├── app.py (Streamlit front-end)</a:t>
          </a:r>
        </a:p>
      </dsp:txBody>
      <dsp:txXfrm>
        <a:off x="49567" y="1222566"/>
        <a:ext cx="5076250" cy="916246"/>
      </dsp:txXfrm>
    </dsp:sp>
    <dsp:sp modelId="{ECF20813-CF7A-45D9-A4C7-CF4FB22CE5EA}">
      <dsp:nvSpPr>
        <dsp:cNvPr id="0" name=""/>
        <dsp:cNvSpPr/>
      </dsp:nvSpPr>
      <dsp:spPr>
        <a:xfrm>
          <a:off x="0" y="2260380"/>
          <a:ext cx="5175384" cy="10153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├── database.py (SQLite helper functions)</a:t>
          </a:r>
        </a:p>
      </dsp:txBody>
      <dsp:txXfrm>
        <a:off x="49567" y="2309947"/>
        <a:ext cx="5076250" cy="916246"/>
      </dsp:txXfrm>
    </dsp:sp>
    <dsp:sp modelId="{EC6F4DF2-E4B5-4259-8807-A87E0B1280C2}">
      <dsp:nvSpPr>
        <dsp:cNvPr id="0" name=""/>
        <dsp:cNvSpPr/>
      </dsp:nvSpPr>
      <dsp:spPr>
        <a:xfrm>
          <a:off x="0" y="3347760"/>
          <a:ext cx="5175384" cy="1015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├── synthetic_client_queries.csv (Seed dataset)</a:t>
          </a:r>
        </a:p>
      </dsp:txBody>
      <dsp:txXfrm>
        <a:off x="49567" y="3397327"/>
        <a:ext cx="5076250" cy="916246"/>
      </dsp:txXfrm>
    </dsp:sp>
    <dsp:sp modelId="{8AC2735D-2482-411B-8085-C639E95011DE}">
      <dsp:nvSpPr>
        <dsp:cNvPr id="0" name=""/>
        <dsp:cNvSpPr/>
      </dsp:nvSpPr>
      <dsp:spPr>
        <a:xfrm>
          <a:off x="0" y="4435141"/>
          <a:ext cx="5175384" cy="10153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├── requirements.txt (Dependencies)</a:t>
          </a:r>
        </a:p>
      </dsp:txBody>
      <dsp:txXfrm>
        <a:off x="49567" y="4484708"/>
        <a:ext cx="5076250" cy="916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34887-B7F1-4B00-BCFF-917C7918A164}">
      <dsp:nvSpPr>
        <dsp:cNvPr id="0" name=""/>
        <dsp:cNvSpPr/>
      </dsp:nvSpPr>
      <dsp:spPr>
        <a:xfrm>
          <a:off x="0" y="0"/>
          <a:ext cx="6072759" cy="1020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Summary</a:t>
          </a:r>
        </a:p>
      </dsp:txBody>
      <dsp:txXfrm>
        <a:off x="29893" y="29893"/>
        <a:ext cx="4852026" cy="960826"/>
      </dsp:txXfrm>
    </dsp:sp>
    <dsp:sp modelId="{02AFD43E-B2A9-4878-BCA2-3DFE517A9E3F}">
      <dsp:nvSpPr>
        <dsp:cNvPr id="0" name=""/>
        <dsp:cNvSpPr/>
      </dsp:nvSpPr>
      <dsp:spPr>
        <a:xfrm>
          <a:off x="453485" y="1162363"/>
          <a:ext cx="6072759" cy="1020612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functional and self-contained system for managing client queries.</a:t>
          </a:r>
        </a:p>
      </dsp:txBody>
      <dsp:txXfrm>
        <a:off x="483378" y="1192256"/>
        <a:ext cx="4896089" cy="960826"/>
      </dsp:txXfrm>
    </dsp:sp>
    <dsp:sp modelId="{5FE54800-21E4-4820-9B3A-A20603348267}">
      <dsp:nvSpPr>
        <dsp:cNvPr id="0" name=""/>
        <dsp:cNvSpPr/>
      </dsp:nvSpPr>
      <dsp:spPr>
        <a:xfrm>
          <a:off x="906970" y="2324727"/>
          <a:ext cx="6072759" cy="1020612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Simple to set up with minimal prerequisites.</a:t>
          </a:r>
        </a:p>
      </dsp:txBody>
      <dsp:txXfrm>
        <a:off x="936863" y="2354620"/>
        <a:ext cx="4896089" cy="960826"/>
      </dsp:txXfrm>
    </dsp:sp>
    <dsp:sp modelId="{97FF1761-7A98-4E08-9C7E-FEA208588BA1}">
      <dsp:nvSpPr>
        <dsp:cNvPr id="0" name=""/>
        <dsp:cNvSpPr/>
      </dsp:nvSpPr>
      <dsp:spPr>
        <a:xfrm>
          <a:off x="1360455" y="3487091"/>
          <a:ext cx="6072759" cy="1020612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a clear separation of user roles and functionalities.</a:t>
          </a:r>
        </a:p>
      </dsp:txBody>
      <dsp:txXfrm>
        <a:off x="1390348" y="3516984"/>
        <a:ext cx="4896089" cy="960826"/>
      </dsp:txXfrm>
    </dsp:sp>
    <dsp:sp modelId="{716EBDE7-1417-4512-98AC-3C05417156E1}">
      <dsp:nvSpPr>
        <dsp:cNvPr id="0" name=""/>
        <dsp:cNvSpPr/>
      </dsp:nvSpPr>
      <dsp:spPr>
        <a:xfrm>
          <a:off x="1813940" y="4649454"/>
          <a:ext cx="6072759" cy="102061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modular design allows for future extensions and adaptations.</a:t>
          </a:r>
        </a:p>
      </dsp:txBody>
      <dsp:txXfrm>
        <a:off x="1843833" y="4679347"/>
        <a:ext cx="4896089" cy="960826"/>
      </dsp:txXfrm>
    </dsp:sp>
    <dsp:sp modelId="{EA6C21B2-75B7-4476-A119-AA72C6D019D3}">
      <dsp:nvSpPr>
        <dsp:cNvPr id="0" name=""/>
        <dsp:cNvSpPr/>
      </dsp:nvSpPr>
      <dsp:spPr>
        <a:xfrm>
          <a:off x="5409361" y="745613"/>
          <a:ext cx="663397" cy="6633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558625" y="745613"/>
        <a:ext cx="364869" cy="499206"/>
      </dsp:txXfrm>
    </dsp:sp>
    <dsp:sp modelId="{6C03F583-E73F-4CCE-BE18-C196F27F2981}">
      <dsp:nvSpPr>
        <dsp:cNvPr id="0" name=""/>
        <dsp:cNvSpPr/>
      </dsp:nvSpPr>
      <dsp:spPr>
        <a:xfrm>
          <a:off x="5862846" y="1907977"/>
          <a:ext cx="663397" cy="6633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012110" y="1907977"/>
        <a:ext cx="364869" cy="499206"/>
      </dsp:txXfrm>
    </dsp:sp>
    <dsp:sp modelId="{6FA58297-93CC-4744-8551-E76373E660C2}">
      <dsp:nvSpPr>
        <dsp:cNvPr id="0" name=""/>
        <dsp:cNvSpPr/>
      </dsp:nvSpPr>
      <dsp:spPr>
        <a:xfrm>
          <a:off x="6316331" y="3053331"/>
          <a:ext cx="663397" cy="6633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465595" y="3053331"/>
        <a:ext cx="364869" cy="499206"/>
      </dsp:txXfrm>
    </dsp:sp>
    <dsp:sp modelId="{20DF8306-0256-4A13-90D9-5EDD5D6AE011}">
      <dsp:nvSpPr>
        <dsp:cNvPr id="0" name=""/>
        <dsp:cNvSpPr/>
      </dsp:nvSpPr>
      <dsp:spPr>
        <a:xfrm>
          <a:off x="6769816" y="4227034"/>
          <a:ext cx="663397" cy="6633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919080" y="4227034"/>
        <a:ext cx="364869" cy="499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1D42D-7982-4954-B2B6-507B06D2C9EE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5E7DE-56F9-434F-9A11-7BBF98D5B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7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497C8-EEEC-B7CD-2069-4EBBB99B749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86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50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B9AC57-CBE1-A942-7752-E129228E0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31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IN" sz="3500"/>
              <a:t>Key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7A5D98-0749-B292-1996-A3243BB5A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6037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System 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AE0FC9-1FEC-0140-CC8B-0E472A72F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604659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Project Structure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AF981C-D493-035E-42ED-834FF620A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02870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triangle pattern&#10;&#10;AI-generated content may be incorrect.">
            <a:extLst>
              <a:ext uri="{FF2B5EF4-FFF2-40B4-BE49-F238E27FC236}">
                <a16:creationId xmlns:a16="http://schemas.microsoft.com/office/drawing/2014/main" id="{BCE68860-E312-7AF6-B6E7-005B5D269A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3AA4EC9-35A6-8654-0DE3-CCDB92DD7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218798"/>
              </p:ext>
            </p:extLst>
          </p:nvPr>
        </p:nvGraphicFramePr>
        <p:xfrm>
          <a:off x="628650" y="506896"/>
          <a:ext cx="7886700" cy="567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28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Office Theme</vt:lpstr>
      <vt:lpstr>Project Overview</vt:lpstr>
      <vt:lpstr>Key Features</vt:lpstr>
      <vt:lpstr>System Usage</vt:lpstr>
      <vt:lpstr>Project Structure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RANGANATHAN Jeevarathinam</dc:creator>
  <cp:keywords/>
  <dc:description>generated using python-pptx</dc:description>
  <cp:lastModifiedBy>RANGANATHAN Jeevarathinam</cp:lastModifiedBy>
  <cp:revision>2</cp:revision>
  <dcterms:created xsi:type="dcterms:W3CDTF">2013-01-27T09:14:16Z</dcterms:created>
  <dcterms:modified xsi:type="dcterms:W3CDTF">2025-09-26T10:39:29Z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C</vt:lpwstr>
  </property>
</Properties>
</file>