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330F9-0EBC-418C-932C-50E2499F5A8A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4737-4A4F-4E45-9B01-D44040B11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4737-4A4F-4E45-9B01-D44040B11F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9BF60A-D7EC-41BD-9467-F0BF8BC9FFF6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18337-B23C-4C06-B231-3F7AE6A635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ushyantsapre/amsterdam-neighbourhood-and-ven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IBM Data Science Capstone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Project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New Shopping Mall in Amsterdam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Dinesh</a:t>
            </a:r>
            <a:r>
              <a:rPr lang="en-US" dirty="0" smtClean="0"/>
              <a:t> </a:t>
            </a:r>
            <a:r>
              <a:rPr lang="en-US" dirty="0" err="1" smtClean="0"/>
              <a:t>Kandimalla</a:t>
            </a:r>
            <a:endParaRPr lang="en-US" dirty="0" smtClean="0"/>
          </a:p>
          <a:p>
            <a:r>
              <a:rPr lang="en-US" dirty="0" smtClean="0"/>
              <a:t>Feb 2020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Objective: The main objective of this project is to find the best location in city of Amsterdam to open a new Shopping Mall.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 is very important factor to open a new shopping mall.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is best helpful for the developers who are looking to open new shopping mall in city of Amsterdam as the city lacks more shopping malls.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required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Neighborhoods in city of Amsterdam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Latitude and Longitude of each neighborhood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Venue data in each neighborhood , especially data related to shopping malls.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Source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Data related to neighborhoods is available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datasets.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hlinkClick r:id="rId2"/>
              </a:rPr>
              <a:t>https://www.kaggle.com/dushyantsapre/amsterdam-neighbourhood-and-  venues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Foursquare API is used for getting venue details.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neighborhood details in the city.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Foursquare API to get details about venues.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 data by neighborhood and calculate the mean frequency of occurrence of each category in venue.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 this grouped data by venue category as shopping mall.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 this grouped data of shopping mall by k-means clustering.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Visualize the clusters on map with folium library.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Neighborhoods are classified into 3 clusters.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Cluster 0 : Neighborhoods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with less number of shopping malls.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 1 : Neighborhoods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moderate number of shopping malls.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 2 : Neighborhoods with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high number of shopping malls.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7432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shopping malls are concentrated in cluster 2  and moderate number in cluster 1.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 1 has very less number of shopping malls.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Oversupply of shopping malls are in cluster 2. So it is not at all recommended to open shopping mall in cluster 2.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results and discussion , it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recommended to open shopping malls in cluster 0 with no competition.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also open shopping malls in cluster 1 with moderate competition.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recommended to avoid opening new shopping malls in cluster 2.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258312"/>
          </a:xfrm>
        </p:spPr>
        <p:txBody>
          <a:bodyPr/>
          <a:lstStyle/>
          <a:p>
            <a:r>
              <a:rPr lang="en-US" dirty="0" smtClean="0"/>
              <a:t>                 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347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IBM Data Science Capstone Project Opening a New Shopping Mall in Amsterdam</vt:lpstr>
      <vt:lpstr>Business Problem</vt:lpstr>
      <vt:lpstr>Data</vt:lpstr>
      <vt:lpstr>Methodology</vt:lpstr>
      <vt:lpstr>Results</vt:lpstr>
      <vt:lpstr>Discussion</vt:lpstr>
      <vt:lpstr>Recommendation</vt:lpstr>
      <vt:lpstr>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Opening a New Shopping Mall in Amsterdam</dc:title>
  <dc:creator>Dinesh</dc:creator>
  <cp:lastModifiedBy>Dinesh</cp:lastModifiedBy>
  <cp:revision>9</cp:revision>
  <dcterms:created xsi:type="dcterms:W3CDTF">2020-02-12T03:58:37Z</dcterms:created>
  <dcterms:modified xsi:type="dcterms:W3CDTF">2020-02-12T18:07:16Z</dcterms:modified>
</cp:coreProperties>
</file>