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1" r:id="rId8"/>
    <p:sldId id="268" r:id="rId9"/>
    <p:sldId id="264" r:id="rId10"/>
    <p:sldId id="262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B52D-B879-468F-A41B-0844E00762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5923-ED30-4F76-BC6B-3A54ED73C9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B52D-B879-468F-A41B-0844E00762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5923-ED30-4F76-BC6B-3A54ED73C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B52D-B879-468F-A41B-0844E00762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5923-ED30-4F76-BC6B-3A54ED73C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B52D-B879-468F-A41B-0844E00762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5923-ED30-4F76-BC6B-3A54ED73C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B52D-B879-468F-A41B-0844E00762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5923-ED30-4F76-BC6B-3A54ED73C9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B52D-B879-468F-A41B-0844E00762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5923-ED30-4F76-BC6B-3A54ED73C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B52D-B879-468F-A41B-0844E00762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5923-ED30-4F76-BC6B-3A54ED73C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B52D-B879-468F-A41B-0844E00762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5923-ED30-4F76-BC6B-3A54ED73C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B52D-B879-468F-A41B-0844E00762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5923-ED30-4F76-BC6B-3A54ED73C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B52D-B879-468F-A41B-0844E00762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5923-ED30-4F76-BC6B-3A54ED73C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B52D-B879-468F-A41B-0844E00762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A65923-ED30-4F76-BC6B-3A54ED73C99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D3B52D-B879-468F-A41B-0844E007622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A65923-ED30-4F76-BC6B-3A54ED73C99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QUALITY OF RED WINE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of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given dataset is noisy data it contains </a:t>
            </a:r>
            <a:r>
              <a:rPr lang="en-US" dirty="0" err="1"/>
              <a:t>outliers.Presence</a:t>
            </a:r>
            <a:r>
              <a:rPr lang="en-US" dirty="0"/>
              <a:t> of outliers effects on accuracy so that lesser accuracy is retrieved.</a:t>
            </a:r>
          </a:p>
          <a:p>
            <a:r>
              <a:rPr lang="en-US" dirty="0"/>
              <a:t>Outliers are removed by replacing them with  mean .</a:t>
            </a:r>
          </a:p>
          <a:p>
            <a:r>
              <a:rPr lang="en-US" dirty="0"/>
              <a:t>Classification techniques are applied even after removing the outliers and hence better accuracy can be obtained.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above accuracy chart is for considering all the inputs .</a:t>
            </a:r>
          </a:p>
          <a:p>
            <a:r>
              <a:rPr lang="en-US" dirty="0"/>
              <a:t>If only the effecting features are considered then the accuracy increases</a:t>
            </a:r>
          </a:p>
          <a:p>
            <a:r>
              <a:rPr lang="en-US" dirty="0"/>
              <a:t>The features that effect mainly are</a:t>
            </a:r>
          </a:p>
          <a:p>
            <a:r>
              <a:rPr lang="en-US" dirty="0"/>
              <a:t>'fixed acidity', 'volatile acidity', 'citric acid', 'residual sugar', 'chlorides', 'alcohol'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chart for after removing outliers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590800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r>
                        <a:rPr lang="en-US" baseline="0" dirty="0"/>
                        <a:t> 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in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Logistic</a:t>
                      </a:r>
                      <a:r>
                        <a:rPr lang="en-US" baseline="0" dirty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highest accuracy is </a:t>
            </a:r>
            <a:r>
              <a:rPr lang="en-US" dirty="0">
                <a:solidFill>
                  <a:srgbClr val="FF0000"/>
                </a:solidFill>
              </a:rPr>
              <a:t>93.85%</a:t>
            </a:r>
            <a:r>
              <a:rPr lang="en-US" dirty="0"/>
              <a:t> splitting the data</a:t>
            </a:r>
          </a:p>
          <a:p>
            <a:pPr>
              <a:buNone/>
            </a:pPr>
            <a:r>
              <a:rPr lang="en-US" dirty="0"/>
              <a:t>Under train data 90% and test data 10%.</a:t>
            </a:r>
          </a:p>
          <a:p>
            <a:pPr>
              <a:buNone/>
            </a:pPr>
            <a:r>
              <a:rPr lang="en-US" dirty="0"/>
              <a:t>The random state is 6 and no of features  considered are 6.</a:t>
            </a:r>
          </a:p>
          <a:p>
            <a:pPr>
              <a:buNone/>
            </a:pPr>
            <a:r>
              <a:rPr lang="en-US" dirty="0"/>
              <a:t>If entire data is trained and only 20% of data is tested then the accuracy of </a:t>
            </a:r>
            <a:r>
              <a:rPr lang="en-US" dirty="0">
                <a:solidFill>
                  <a:srgbClr val="FF0000"/>
                </a:solidFill>
              </a:rPr>
              <a:t>99% </a:t>
            </a:r>
            <a:r>
              <a:rPr lang="en-US" dirty="0"/>
              <a:t>is retrieved.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Wine producers constantly brag about the quality ratings that their wines receive from critics, because a high wine rating — implying high quality — translates into increased sales for a wine. </a:t>
            </a:r>
          </a:p>
          <a:p>
            <a:r>
              <a:rPr lang="en-US" dirty="0"/>
              <a:t>But quality wines come in all colors, degrees of sweetness and dryness, and flavor profiles.</a:t>
            </a:r>
          </a:p>
          <a:p>
            <a:r>
              <a:rPr lang="en-US" dirty="0"/>
              <a:t>A wine’s quality is not absolute: how great a wine is or isn’t depends on who is doing the judging.</a:t>
            </a:r>
          </a:p>
          <a:p>
            <a:r>
              <a:rPr lang="en-US" dirty="0"/>
              <a:t> The combined opinion of a group of trained, experienced palates (also known as wine experts) is usually considered a definitive judgment of a wine’s quality.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given dataset contains 10 classes which is  multi class data.</a:t>
            </a:r>
          </a:p>
          <a:p>
            <a:r>
              <a:rPr lang="en-US" dirty="0"/>
              <a:t>For such kind of datasets classification techniques are used.</a:t>
            </a:r>
          </a:p>
          <a:p>
            <a:r>
              <a:rPr lang="en-US" dirty="0"/>
              <a:t>The following are the techniques applied for this dataset.</a:t>
            </a:r>
          </a:p>
          <a:p>
            <a:r>
              <a:rPr lang="en-US" dirty="0"/>
              <a:t>Random </a:t>
            </a:r>
            <a:r>
              <a:rPr lang="en-US" dirty="0" err="1"/>
              <a:t>forest,KNN,SVM,Logistic</a:t>
            </a:r>
            <a:r>
              <a:rPr lang="en-US" dirty="0"/>
              <a:t> </a:t>
            </a:r>
            <a:r>
              <a:rPr lang="en-US" dirty="0" err="1"/>
              <a:t>regession</a:t>
            </a:r>
            <a:r>
              <a:rPr lang="en-US" dirty="0"/>
              <a:t> and Decision trees.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given dataset contains 12 attributes among which 11are features and 1 is label.</a:t>
            </a:r>
          </a:p>
          <a:p>
            <a:r>
              <a:rPr lang="en-US" dirty="0"/>
              <a:t>The features are fixed </a:t>
            </a:r>
            <a:r>
              <a:rPr lang="en-US" dirty="0" err="1"/>
              <a:t>acidity,volatile</a:t>
            </a:r>
            <a:r>
              <a:rPr lang="en-US" dirty="0"/>
              <a:t> </a:t>
            </a:r>
            <a:r>
              <a:rPr lang="en-US" dirty="0" err="1"/>
              <a:t>acidity,citric</a:t>
            </a:r>
            <a:r>
              <a:rPr lang="en-US" dirty="0"/>
              <a:t> </a:t>
            </a:r>
            <a:r>
              <a:rPr lang="en-US" dirty="0" err="1"/>
              <a:t>acid,residual</a:t>
            </a:r>
            <a:r>
              <a:rPr lang="en-US" dirty="0"/>
              <a:t> </a:t>
            </a:r>
            <a:r>
              <a:rPr lang="en-US" dirty="0" err="1"/>
              <a:t>sugar,chlorides,free</a:t>
            </a:r>
            <a:r>
              <a:rPr lang="en-US" dirty="0"/>
              <a:t> </a:t>
            </a:r>
            <a:r>
              <a:rPr lang="en-US" dirty="0" err="1"/>
              <a:t>sulphur</a:t>
            </a:r>
            <a:r>
              <a:rPr lang="en-US" dirty="0"/>
              <a:t> </a:t>
            </a:r>
            <a:r>
              <a:rPr lang="en-US" dirty="0" err="1"/>
              <a:t>dioxide,total</a:t>
            </a:r>
            <a:r>
              <a:rPr lang="en-US" dirty="0"/>
              <a:t> </a:t>
            </a:r>
            <a:r>
              <a:rPr lang="en-US" dirty="0" err="1"/>
              <a:t>sulphur</a:t>
            </a:r>
            <a:r>
              <a:rPr lang="en-US" dirty="0"/>
              <a:t> </a:t>
            </a:r>
            <a:r>
              <a:rPr lang="en-US" dirty="0" err="1"/>
              <a:t>dioxide,density,pH,sulphates,alcohol</a:t>
            </a:r>
            <a:endParaRPr lang="en-US" dirty="0"/>
          </a:p>
          <a:p>
            <a:r>
              <a:rPr lang="en-US" dirty="0"/>
              <a:t>The dependent variable is QUALITY which is mostly effected by alcohol.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Boxplots</a:t>
            </a:r>
            <a:r>
              <a:rPr lang="en-US" dirty="0"/>
              <a:t>:</a:t>
            </a:r>
          </a:p>
        </p:txBody>
      </p:sp>
      <p:pic>
        <p:nvPicPr>
          <p:cNvPr id="4" name="Picture 3" descr="volat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143000"/>
            <a:ext cx="4196621" cy="2820129"/>
          </a:xfrm>
          <a:prstGeom prst="rect">
            <a:avLst/>
          </a:prstGeom>
        </p:spPr>
      </p:pic>
      <p:pic>
        <p:nvPicPr>
          <p:cNvPr id="5" name="Picture 4" descr="residu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362200"/>
            <a:ext cx="3713105" cy="2515329"/>
          </a:xfrm>
          <a:prstGeom prst="rect">
            <a:avLst/>
          </a:prstGeom>
        </p:spPr>
      </p:pic>
      <p:pic>
        <p:nvPicPr>
          <p:cNvPr id="6" name="Picture 5" descr="fix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4267200"/>
            <a:ext cx="3658677" cy="24784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of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Outliers are detected using </a:t>
            </a:r>
            <a:r>
              <a:rPr lang="en-US" dirty="0" err="1"/>
              <a:t>visualisation</a:t>
            </a:r>
            <a:r>
              <a:rPr lang="en-US" dirty="0"/>
              <a:t> techniques.</a:t>
            </a:r>
          </a:p>
          <a:p>
            <a:r>
              <a:rPr lang="en-US" dirty="0"/>
              <a:t>The data contains many outliers that are deviating from the original data.</a:t>
            </a:r>
          </a:p>
          <a:p>
            <a:r>
              <a:rPr lang="en-US" dirty="0"/>
              <a:t>If classification techniques are applied in presence of them it effects on accuracy.</a:t>
            </a:r>
          </a:p>
          <a:p>
            <a:r>
              <a:rPr lang="en-US" dirty="0"/>
              <a:t>The more the outliers the lesser will be the accuracy.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accuracy charts before removal of outliers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2590800"/>
          <a:ext cx="5943600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Classification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in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Logistic</a:t>
                      </a:r>
                      <a:r>
                        <a:rPr lang="en-US" baseline="0" dirty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95E3-7D4D-45CF-8B54-1826B428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2DF93-EDD3-4A94-8190-4703535C4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Classifying the quality</a:t>
            </a:r>
          </a:p>
          <a:p>
            <a:pPr lvl="1"/>
            <a:r>
              <a:rPr lang="en-IN" dirty="0"/>
              <a:t>0-3   -&gt; bad        (0)</a:t>
            </a:r>
          </a:p>
          <a:p>
            <a:pPr lvl="1"/>
            <a:r>
              <a:rPr lang="en-IN" dirty="0"/>
              <a:t>4-6   -&gt; average  (1)</a:t>
            </a:r>
          </a:p>
          <a:p>
            <a:pPr lvl="1"/>
            <a:r>
              <a:rPr lang="en-IN" dirty="0"/>
              <a:t>7-10  -&gt; good      (2)</a:t>
            </a:r>
          </a:p>
        </p:txBody>
      </p:sp>
    </p:spTree>
    <p:extLst>
      <p:ext uri="{BB962C8B-B14F-4D97-AF65-F5344CB8AC3E}">
        <p14:creationId xmlns:p14="http://schemas.microsoft.com/office/powerpoint/2010/main" val="29381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values after classifying quality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590800"/>
          <a:ext cx="5562600" cy="2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6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r>
                        <a:rPr lang="en-US" baseline="0" dirty="0"/>
                        <a:t> 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in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/>
                        <a:t>Logistic</a:t>
                      </a:r>
                      <a:r>
                        <a:rPr lang="en-US" baseline="0" dirty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272</TotalTime>
  <Words>507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Constantia</vt:lpstr>
      <vt:lpstr>Wingdings 2</vt:lpstr>
      <vt:lpstr>Flow</vt:lpstr>
      <vt:lpstr>QUALITY OF RED WINE</vt:lpstr>
      <vt:lpstr>Introduction </vt:lpstr>
      <vt:lpstr>PowerPoint Presentation</vt:lpstr>
      <vt:lpstr>Exploration of data</vt:lpstr>
      <vt:lpstr>DATA VISUALISATION</vt:lpstr>
      <vt:lpstr>Detection of outliers</vt:lpstr>
      <vt:lpstr>PowerPoint Presentation</vt:lpstr>
      <vt:lpstr>PowerPoint Presentation</vt:lpstr>
      <vt:lpstr>PowerPoint Presentation</vt:lpstr>
      <vt:lpstr>Removal of outliers</vt:lpstr>
      <vt:lpstr>PowerPoint Presentation</vt:lpstr>
      <vt:lpstr>PowerPoint Presentation</vt:lpstr>
      <vt:lpstr>Conclusion: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OF RED WINE</dc:title>
  <dc:creator>Windows User</dc:creator>
  <cp:lastModifiedBy>Dinesh Potter</cp:lastModifiedBy>
  <cp:revision>5</cp:revision>
  <dcterms:created xsi:type="dcterms:W3CDTF">2019-05-29T07:59:06Z</dcterms:created>
  <dcterms:modified xsi:type="dcterms:W3CDTF">2019-05-29T13:23:17Z</dcterms:modified>
</cp:coreProperties>
</file>