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7" r:id="rId2"/>
    <p:sldId id="291" r:id="rId3"/>
    <p:sldId id="281" r:id="rId4"/>
    <p:sldId id="290" r:id="rId5"/>
    <p:sldId id="293" r:id="rId6"/>
    <p:sldId id="294" r:id="rId7"/>
    <p:sldId id="298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D4B53D-4539-4567-8392-953301D83EB1}" v="16" dt="2024-09-02T09:35:28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642" y="72"/>
      </p:cViewPr>
      <p:guideLst>
        <p:guide orient="horz" pos="2137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vardhan Reddy" userId="96f628583d9c1151" providerId="LiveId" clId="{BFD4B53D-4539-4567-8392-953301D83EB1}"/>
    <pc:docChg chg="undo custSel modSld">
      <pc:chgData name="Govardhan Reddy" userId="96f628583d9c1151" providerId="LiveId" clId="{BFD4B53D-4539-4567-8392-953301D83EB1}" dt="2024-09-02T09:35:28.924" v="142"/>
      <pc:docMkLst>
        <pc:docMk/>
      </pc:docMkLst>
      <pc:sldChg chg="addSp delSp modSp mod">
        <pc:chgData name="Govardhan Reddy" userId="96f628583d9c1151" providerId="LiveId" clId="{BFD4B53D-4539-4567-8392-953301D83EB1}" dt="2024-09-02T08:39:27.233" v="85" actId="478"/>
        <pc:sldMkLst>
          <pc:docMk/>
          <pc:sldMk cId="0" sldId="281"/>
        </pc:sldMkLst>
        <pc:spChg chg="add mod">
          <ac:chgData name="Govardhan Reddy" userId="96f628583d9c1151" providerId="LiveId" clId="{BFD4B53D-4539-4567-8392-953301D83EB1}" dt="2024-09-02T08:39:20.148" v="83" actId="404"/>
          <ac:spMkLst>
            <pc:docMk/>
            <pc:sldMk cId="0" sldId="281"/>
            <ac:spMk id="2" creationId="{EB407443-2FBD-3CDE-94E8-9CA301D2CC2B}"/>
          </ac:spMkLst>
        </pc:spChg>
        <pc:spChg chg="del mod">
          <ac:chgData name="Govardhan Reddy" userId="96f628583d9c1151" providerId="LiveId" clId="{BFD4B53D-4539-4567-8392-953301D83EB1}" dt="2024-09-02T08:39:27.233" v="85" actId="478"/>
          <ac:spMkLst>
            <pc:docMk/>
            <pc:sldMk cId="0" sldId="281"/>
            <ac:spMk id="7" creationId="{00000000-0000-0000-0000-000000000000}"/>
          </ac:spMkLst>
        </pc:spChg>
        <pc:spChg chg="mod">
          <ac:chgData name="Govardhan Reddy" userId="96f628583d9c1151" providerId="LiveId" clId="{BFD4B53D-4539-4567-8392-953301D83EB1}" dt="2024-09-02T08:39:02.674" v="81" actId="404"/>
          <ac:spMkLst>
            <pc:docMk/>
            <pc:sldMk cId="0" sldId="281"/>
            <ac:spMk id="15362" creationId="{00000000-0000-0000-0000-000000000000}"/>
          </ac:spMkLst>
        </pc:spChg>
      </pc:sldChg>
      <pc:sldChg chg="addSp delSp modSp mod">
        <pc:chgData name="Govardhan Reddy" userId="96f628583d9c1151" providerId="LiveId" clId="{BFD4B53D-4539-4567-8392-953301D83EB1}" dt="2024-09-02T08:43:34.597" v="128" actId="20577"/>
        <pc:sldMkLst>
          <pc:docMk/>
          <pc:sldMk cId="0" sldId="290"/>
        </pc:sldMkLst>
        <pc:spChg chg="del mod">
          <ac:chgData name="Govardhan Reddy" userId="96f628583d9c1151" providerId="LiveId" clId="{BFD4B53D-4539-4567-8392-953301D83EB1}" dt="2024-09-02T08:39:41.447" v="88" actId="478"/>
          <ac:spMkLst>
            <pc:docMk/>
            <pc:sldMk cId="0" sldId="290"/>
            <ac:spMk id="3" creationId="{00000000-0000-0000-0000-000000000000}"/>
          </ac:spMkLst>
        </pc:spChg>
        <pc:spChg chg="del">
          <ac:chgData name="Govardhan Reddy" userId="96f628583d9c1151" providerId="LiveId" clId="{BFD4B53D-4539-4567-8392-953301D83EB1}" dt="2024-09-02T08:39:48.566" v="89" actId="478"/>
          <ac:spMkLst>
            <pc:docMk/>
            <pc:sldMk cId="0" sldId="290"/>
            <ac:spMk id="4" creationId="{00000000-0000-0000-0000-000000000000}"/>
          </ac:spMkLst>
        </pc:spChg>
        <pc:spChg chg="add del mod">
          <ac:chgData name="Govardhan Reddy" userId="96f628583d9c1151" providerId="LiveId" clId="{BFD4B53D-4539-4567-8392-953301D83EB1}" dt="2024-09-02T08:43:34.597" v="128" actId="20577"/>
          <ac:spMkLst>
            <pc:docMk/>
            <pc:sldMk cId="0" sldId="290"/>
            <ac:spMk id="5" creationId="{26A690E5-90B3-E00C-B918-D24E832D573A}"/>
          </ac:spMkLst>
        </pc:spChg>
        <pc:picChg chg="mod">
          <ac:chgData name="Govardhan Reddy" userId="96f628583d9c1151" providerId="LiveId" clId="{BFD4B53D-4539-4567-8392-953301D83EB1}" dt="2024-09-02T08:41:16.710" v="93" actId="1076"/>
          <ac:picMkLst>
            <pc:docMk/>
            <pc:sldMk cId="0" sldId="290"/>
            <ac:picMk id="2" creationId="{00000000-0000-0000-0000-000000000000}"/>
          </ac:picMkLst>
        </pc:picChg>
      </pc:sldChg>
      <pc:sldChg chg="modSp mod modTransition">
        <pc:chgData name="Govardhan Reddy" userId="96f628583d9c1151" providerId="LiveId" clId="{BFD4B53D-4539-4567-8392-953301D83EB1}" dt="2024-09-02T09:35:24.571" v="141"/>
        <pc:sldMkLst>
          <pc:docMk/>
          <pc:sldMk cId="0" sldId="291"/>
        </pc:sldMkLst>
        <pc:spChg chg="mod">
          <ac:chgData name="Govardhan Reddy" userId="96f628583d9c1151" providerId="LiveId" clId="{BFD4B53D-4539-4567-8392-953301D83EB1}" dt="2024-09-02T08:36:13.859" v="31" actId="1076"/>
          <ac:spMkLst>
            <pc:docMk/>
            <pc:sldMk cId="0" sldId="291"/>
            <ac:spMk id="10" creationId="{00000000-0000-0000-0000-000000000000}"/>
          </ac:spMkLst>
        </pc:spChg>
      </pc:sldChg>
      <pc:sldChg chg="modTransition">
        <pc:chgData name="Govardhan Reddy" userId="96f628583d9c1151" providerId="LiveId" clId="{BFD4B53D-4539-4567-8392-953301D83EB1}" dt="2024-09-02T09:35:28.924" v="142"/>
        <pc:sldMkLst>
          <pc:docMk/>
          <pc:sldMk cId="2215055843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9916"/>
          <a:stretch/>
        </p:blipFill>
        <p:spPr>
          <a:xfrm>
            <a:off x="3927185" y="1046922"/>
            <a:ext cx="4342402" cy="46443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19459930">
            <a:off x="-1498819" y="821636"/>
            <a:ext cx="4916557" cy="450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 rot="14283625">
            <a:off x="10996751" y="3050559"/>
            <a:ext cx="463550" cy="558165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05584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2000596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47700" y="981344"/>
            <a:ext cx="10363200" cy="1224929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2786" y="2095112"/>
            <a:ext cx="57791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ID –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SIH1588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Title -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“Marg-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dharshak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 Category-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 - 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– </a:t>
            </a: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 Titans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3844" y="360997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 rot="19459930">
            <a:off x="-1498819" y="821636"/>
            <a:ext cx="4916557" cy="450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 rot="14283625">
            <a:off x="10996751" y="3050559"/>
            <a:ext cx="463550" cy="558165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750976" y="180028"/>
            <a:ext cx="7898191" cy="1610278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Marg-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dharshak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165218" y="1513761"/>
            <a:ext cx="926782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6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Problem </a:t>
            </a:r>
            <a:r>
              <a:rPr lang="en-US" sz="3600" b="1" u="sng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statement</a:t>
            </a:r>
            <a:endParaRPr lang="en-US" sz="2400" u="sng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sz="3200" u="sng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How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might we create an online platform that empowers students to make informed engineering stream choices, access relevant resources, and develop skills to secure their dream placement?"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9167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 rot="19459930">
            <a:off x="-1498819" y="835284"/>
            <a:ext cx="4916557" cy="450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 rot="14283625">
            <a:off x="10996751" y="3064207"/>
            <a:ext cx="463550" cy="558165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EB407443-2FBD-3CDE-94E8-9CA301D2C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299" y="3960439"/>
            <a:ext cx="9267825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"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Empowering informed educational stream choices for a successful career"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8" b="6521"/>
          <a:stretch/>
        </p:blipFill>
        <p:spPr>
          <a:xfrm>
            <a:off x="423361" y="2150779"/>
            <a:ext cx="11578946" cy="406230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 rot="19459930">
            <a:off x="-1498819" y="835284"/>
            <a:ext cx="4916557" cy="450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 rot="14283625">
            <a:off x="10996751" y="3064207"/>
            <a:ext cx="463550" cy="558165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690E5-90B3-E00C-B918-D24E832D573A}"/>
              </a:ext>
            </a:extLst>
          </p:cNvPr>
          <p:cNvSpPr txBox="1"/>
          <p:nvPr/>
        </p:nvSpPr>
        <p:spPr>
          <a:xfrm>
            <a:off x="1828800" y="1381125"/>
            <a:ext cx="321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2">
                    <a:lumMod val="50000"/>
                  </a:schemeClr>
                </a:solidFill>
              </a:rPr>
              <a:t>Mind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24070" y="105564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757712" y="1687913"/>
            <a:ext cx="89849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Career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Roadmap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Progress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Library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 rot="19459930">
            <a:off x="-1498819" y="835284"/>
            <a:ext cx="4916557" cy="450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 rot="14283625">
            <a:off x="10996751" y="3064207"/>
            <a:ext cx="463550" cy="558165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068955" y="4007811"/>
            <a:ext cx="664930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Development:</a:t>
            </a:r>
          </a:p>
          <a:p>
            <a:r>
              <a:rPr lang="en-IN" sz="2000" b="1" dirty="0"/>
              <a:t>1. Front-end: </a:t>
            </a:r>
            <a:r>
              <a:rPr lang="en-IN" sz="2000" dirty="0"/>
              <a:t>Build the platform using HTML, CSS, </a:t>
            </a:r>
            <a:r>
              <a:rPr lang="en-IN" sz="2000" dirty="0" smtClean="0"/>
              <a:t>JavaScript</a:t>
            </a:r>
            <a:endParaRPr lang="en-IN" sz="2000" dirty="0"/>
          </a:p>
          <a:p>
            <a:r>
              <a:rPr lang="en-IN" sz="2000" b="1" dirty="0"/>
              <a:t>2. Back-end: </a:t>
            </a:r>
            <a:r>
              <a:rPr lang="en-IN" sz="2000" dirty="0" smtClean="0"/>
              <a:t>MySQL ,Java to develop the server-side logic and database.</a:t>
            </a:r>
            <a:endParaRPr lang="en-IN" sz="2000" dirty="0"/>
          </a:p>
          <a:p>
            <a:r>
              <a:rPr lang="en-IN" sz="2000" b="1" dirty="0"/>
              <a:t>3. API </a:t>
            </a:r>
            <a:r>
              <a:rPr lang="en-IN" sz="2000" b="1" dirty="0" smtClean="0"/>
              <a:t>Integration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69685" y="324902"/>
            <a:ext cx="10972800" cy="1143000"/>
          </a:xfrm>
        </p:spPr>
        <p:txBody>
          <a:bodyPr/>
          <a:lstStyle/>
          <a:p>
            <a:pPr fontAlgn="ctr">
              <a:lnSpc>
                <a:spcPct val="150000"/>
              </a:lnSpc>
            </a:pP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TARGET AUDIENCE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507892" y="1849566"/>
            <a:ext cx="91439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Students who have completed schooling and are looking to choose a stream for engineering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Students currently pursuing engineering and looking to prepare for placements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Parents and guardians seeking guidance for their children's stream selection and placement preparation</a:t>
            </a:r>
          </a:p>
        </p:txBody>
      </p:sp>
      <p:sp>
        <p:nvSpPr>
          <p:cNvPr id="11" name="Rectangle 10"/>
          <p:cNvSpPr/>
          <p:nvPr/>
        </p:nvSpPr>
        <p:spPr>
          <a:xfrm rot="19459930">
            <a:off x="-1498819" y="835284"/>
            <a:ext cx="4916557" cy="450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 rot="14283625">
            <a:off x="10996751" y="3064207"/>
            <a:ext cx="463550" cy="558165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1451"/>
            <a:ext cx="10972800" cy="1143000"/>
          </a:xfrm>
        </p:spPr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459" y="2175263"/>
            <a:ext cx="10747513" cy="401333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NAMES 							    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no 				     Branch</a:t>
            </a: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Joshika</a:t>
            </a: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Palametta</a:t>
            </a: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Team Leader</a:t>
            </a: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          A22126511145			IT-C</a:t>
            </a:r>
          </a:p>
          <a:p>
            <a:r>
              <a:rPr lang="fi-FI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Bailapudi Venkata Sai Gopi Suvarna</a:t>
            </a: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A22126511131			IT-C</a:t>
            </a:r>
          </a:p>
          <a:p>
            <a:r>
              <a:rPr lang="en-IN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Dalli</a:t>
            </a: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Sai </a:t>
            </a:r>
            <a:r>
              <a:rPr lang="en-IN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Govardhan</a:t>
            </a: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       A22126511136			IT-C</a:t>
            </a:r>
          </a:p>
          <a:p>
            <a:r>
              <a:rPr lang="en-IN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Kasireddi</a:t>
            </a: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Mahitha</a:t>
            </a: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          A22126511150 			IT-C</a:t>
            </a:r>
          </a:p>
          <a:p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Dinesh Ketana                                        A22126511151			IT-C</a:t>
            </a:r>
          </a:p>
          <a:p>
            <a:r>
              <a:rPr lang="en-IN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Seerapu</a:t>
            </a: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Sai Sandeep                              A22126511178			IT-C</a:t>
            </a:r>
          </a:p>
          <a:p>
            <a:endParaRPr lang="en-I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rot="19459930">
            <a:off x="-1498819" y="835284"/>
            <a:ext cx="4916557" cy="450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 rot="14283625">
            <a:off x="10996751" y="3064207"/>
            <a:ext cx="463550" cy="558165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28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7734</TotalTime>
  <Words>193</Words>
  <Application>Microsoft Office PowerPoint</Application>
  <PresentationFormat>Widescreen</PresentationFormat>
  <Paragraphs>51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ＭＳ Ｐゴシック</vt:lpstr>
      <vt:lpstr>Arial</vt:lpstr>
      <vt:lpstr>Calibri</vt:lpstr>
      <vt:lpstr>Garamond</vt:lpstr>
      <vt:lpstr>Tahoma</vt:lpstr>
      <vt:lpstr>Times New Roman</vt:lpstr>
      <vt:lpstr>TradeGothic</vt:lpstr>
      <vt:lpstr>Wingdings</vt:lpstr>
      <vt:lpstr>Office Theme</vt:lpstr>
      <vt:lpstr>PowerPoint Presentation</vt:lpstr>
      <vt:lpstr>SMART INDIA HACKATHON 2024</vt:lpstr>
      <vt:lpstr>Marg-dharshak</vt:lpstr>
      <vt:lpstr>PowerPoint Presentation</vt:lpstr>
      <vt:lpstr> FEATURES</vt:lpstr>
      <vt:lpstr>TARGET AUDIENCE</vt:lpstr>
      <vt:lpstr>TEAM MEMBERS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Dinesh Ketana</cp:lastModifiedBy>
  <cp:revision>171</cp:revision>
  <dcterms:created xsi:type="dcterms:W3CDTF">2013-12-12T18:46:50Z</dcterms:created>
  <dcterms:modified xsi:type="dcterms:W3CDTF">2024-09-03T07:53:16Z</dcterms:modified>
  <cp:category/>
</cp:coreProperties>
</file>