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microsoft.com/office/2016/11/relationships/changesInfo" Target="changesInfos/changesInfo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esh dinesh" userId="4dc574fe828560d9" providerId="LiveId" clId="{92639457-B0FB-D74A-9222-007F286F7D0A}"/>
    <pc:docChg chg="undo custSel addSld modSld">
      <pc:chgData name="dinesh dinesh" userId="4dc574fe828560d9" providerId="LiveId" clId="{92639457-B0FB-D74A-9222-007F286F7D0A}" dt="2023-02-02T07:04:15.270" v="714" actId="255"/>
      <pc:docMkLst>
        <pc:docMk/>
      </pc:docMkLst>
      <pc:sldChg chg="delSp modSp">
        <pc:chgData name="dinesh dinesh" userId="4dc574fe828560d9" providerId="LiveId" clId="{92639457-B0FB-D74A-9222-007F286F7D0A}" dt="2023-02-02T05:31:36.274" v="7" actId="255"/>
        <pc:sldMkLst>
          <pc:docMk/>
          <pc:sldMk cId="3632244498" sldId="256"/>
        </pc:sldMkLst>
        <pc:spChg chg="mod">
          <ac:chgData name="dinesh dinesh" userId="4dc574fe828560d9" providerId="LiveId" clId="{92639457-B0FB-D74A-9222-007F286F7D0A}" dt="2023-02-02T05:31:36.274" v="7" actId="255"/>
          <ac:spMkLst>
            <pc:docMk/>
            <pc:sldMk cId="3632244498" sldId="256"/>
            <ac:spMk id="2" creationId="{6C949FF3-AD02-2462-7068-D774BC779C8D}"/>
          </ac:spMkLst>
        </pc:spChg>
        <pc:spChg chg="del">
          <ac:chgData name="dinesh dinesh" userId="4dc574fe828560d9" providerId="LiveId" clId="{92639457-B0FB-D74A-9222-007F286F7D0A}" dt="2023-02-02T05:27:59.496" v="0" actId="478"/>
          <ac:spMkLst>
            <pc:docMk/>
            <pc:sldMk cId="3632244498" sldId="256"/>
            <ac:spMk id="3" creationId="{EA0C58DC-8694-0319-D4D1-513013502ED0}"/>
          </ac:spMkLst>
        </pc:spChg>
      </pc:sldChg>
      <pc:sldChg chg="addSp delSp modSp new">
        <pc:chgData name="dinesh dinesh" userId="4dc574fe828560d9" providerId="LiveId" clId="{92639457-B0FB-D74A-9222-007F286F7D0A}" dt="2023-02-02T05:52:51.483" v="274" actId="5793"/>
        <pc:sldMkLst>
          <pc:docMk/>
          <pc:sldMk cId="948505738" sldId="257"/>
        </pc:sldMkLst>
        <pc:spChg chg="del">
          <ac:chgData name="dinesh dinesh" userId="4dc574fe828560d9" providerId="LiveId" clId="{92639457-B0FB-D74A-9222-007F286F7D0A}" dt="2023-02-02T05:32:25.301" v="9" actId="478"/>
          <ac:spMkLst>
            <pc:docMk/>
            <pc:sldMk cId="948505738" sldId="257"/>
            <ac:spMk id="2" creationId="{D48EC11B-C127-7641-F378-A3F52EA9A3A4}"/>
          </ac:spMkLst>
        </pc:spChg>
        <pc:spChg chg="mod">
          <ac:chgData name="dinesh dinesh" userId="4dc574fe828560d9" providerId="LiveId" clId="{92639457-B0FB-D74A-9222-007F286F7D0A}" dt="2023-02-02T05:52:51.483" v="274" actId="5793"/>
          <ac:spMkLst>
            <pc:docMk/>
            <pc:sldMk cId="948505738" sldId="257"/>
            <ac:spMk id="3" creationId="{FDB0D435-1058-CBB7-C1C0-13B7AC9AEFD3}"/>
          </ac:spMkLst>
        </pc:spChg>
        <pc:picChg chg="add mod">
          <ac:chgData name="dinesh dinesh" userId="4dc574fe828560d9" providerId="LiveId" clId="{92639457-B0FB-D74A-9222-007F286F7D0A}" dt="2023-02-02T05:52:09.568" v="271" actId="1076"/>
          <ac:picMkLst>
            <pc:docMk/>
            <pc:sldMk cId="948505738" sldId="257"/>
            <ac:picMk id="2" creationId="{EB56812B-455A-560D-DFAD-52FF83E9AB88}"/>
          </ac:picMkLst>
        </pc:picChg>
      </pc:sldChg>
      <pc:sldChg chg="delSp modSp new">
        <pc:chgData name="dinesh dinesh" userId="4dc574fe828560d9" providerId="LiveId" clId="{92639457-B0FB-D74A-9222-007F286F7D0A}" dt="2023-02-02T06:14:12.428" v="620" actId="20577"/>
        <pc:sldMkLst>
          <pc:docMk/>
          <pc:sldMk cId="262476522" sldId="258"/>
        </pc:sldMkLst>
        <pc:spChg chg="del">
          <ac:chgData name="dinesh dinesh" userId="4dc574fe828560d9" providerId="LiveId" clId="{92639457-B0FB-D74A-9222-007F286F7D0A}" dt="2023-02-02T05:53:48.106" v="276" actId="478"/>
          <ac:spMkLst>
            <pc:docMk/>
            <pc:sldMk cId="262476522" sldId="258"/>
            <ac:spMk id="2" creationId="{96BFD814-CC0C-7123-FEF9-31EB525CC37D}"/>
          </ac:spMkLst>
        </pc:spChg>
        <pc:spChg chg="mod">
          <ac:chgData name="dinesh dinesh" userId="4dc574fe828560d9" providerId="LiveId" clId="{92639457-B0FB-D74A-9222-007F286F7D0A}" dt="2023-02-02T06:14:12.428" v="620" actId="20577"/>
          <ac:spMkLst>
            <pc:docMk/>
            <pc:sldMk cId="262476522" sldId="258"/>
            <ac:spMk id="3" creationId="{1DC51B36-302D-C07D-2B4B-EE8CE5A522E3}"/>
          </ac:spMkLst>
        </pc:spChg>
      </pc:sldChg>
      <pc:sldChg chg="addSp delSp modSp new">
        <pc:chgData name="dinesh dinesh" userId="4dc574fe828560d9" providerId="LiveId" clId="{92639457-B0FB-D74A-9222-007F286F7D0A}" dt="2023-02-02T06:56:30.038" v="663" actId="1076"/>
        <pc:sldMkLst>
          <pc:docMk/>
          <pc:sldMk cId="2016157987" sldId="259"/>
        </pc:sldMkLst>
        <pc:spChg chg="del">
          <ac:chgData name="dinesh dinesh" userId="4dc574fe828560d9" providerId="LiveId" clId="{92639457-B0FB-D74A-9222-007F286F7D0A}" dt="2023-02-02T06:14:31.076" v="622" actId="478"/>
          <ac:spMkLst>
            <pc:docMk/>
            <pc:sldMk cId="2016157987" sldId="259"/>
            <ac:spMk id="2" creationId="{7B4EBF15-D0AA-E316-1C03-D75F71D12124}"/>
          </ac:spMkLst>
        </pc:spChg>
        <pc:spChg chg="mod">
          <ac:chgData name="dinesh dinesh" userId="4dc574fe828560d9" providerId="LiveId" clId="{92639457-B0FB-D74A-9222-007F286F7D0A}" dt="2023-02-02T06:56:30.038" v="663" actId="1076"/>
          <ac:spMkLst>
            <pc:docMk/>
            <pc:sldMk cId="2016157987" sldId="259"/>
            <ac:spMk id="3" creationId="{F9640A69-1AA5-8545-4053-5282E5CE77F6}"/>
          </ac:spMkLst>
        </pc:spChg>
        <pc:graphicFrameChg chg="add mod modGraphic">
          <ac:chgData name="dinesh dinesh" userId="4dc574fe828560d9" providerId="LiveId" clId="{92639457-B0FB-D74A-9222-007F286F7D0A}" dt="2023-02-02T06:25:03.501" v="662" actId="20577"/>
          <ac:graphicFrameMkLst>
            <pc:docMk/>
            <pc:sldMk cId="2016157987" sldId="259"/>
            <ac:graphicFrameMk id="5" creationId="{7D7CCB51-A79E-4545-5567-25EB73695A7C}"/>
          </ac:graphicFrameMkLst>
        </pc:graphicFrameChg>
      </pc:sldChg>
      <pc:sldChg chg="delSp modSp new">
        <pc:chgData name="dinesh dinesh" userId="4dc574fe828560d9" providerId="LiveId" clId="{92639457-B0FB-D74A-9222-007F286F7D0A}" dt="2023-02-02T07:01:42.070" v="700" actId="20577"/>
        <pc:sldMkLst>
          <pc:docMk/>
          <pc:sldMk cId="1077969021" sldId="260"/>
        </pc:sldMkLst>
        <pc:spChg chg="del mod">
          <ac:chgData name="dinesh dinesh" userId="4dc574fe828560d9" providerId="LiveId" clId="{92639457-B0FB-D74A-9222-007F286F7D0A}" dt="2023-02-02T07:00:04.093" v="666" actId="478"/>
          <ac:spMkLst>
            <pc:docMk/>
            <pc:sldMk cId="1077969021" sldId="260"/>
            <ac:spMk id="2" creationId="{AE08B9A0-AB01-7A5B-98B2-4A85080A0009}"/>
          </ac:spMkLst>
        </pc:spChg>
        <pc:spChg chg="mod">
          <ac:chgData name="dinesh dinesh" userId="4dc574fe828560d9" providerId="LiveId" clId="{92639457-B0FB-D74A-9222-007F286F7D0A}" dt="2023-02-02T07:01:42.070" v="700" actId="20577"/>
          <ac:spMkLst>
            <pc:docMk/>
            <pc:sldMk cId="1077969021" sldId="260"/>
            <ac:spMk id="3" creationId="{A2F77AF5-38E1-F03A-7248-F974FD69A42B}"/>
          </ac:spMkLst>
        </pc:spChg>
      </pc:sldChg>
      <pc:sldChg chg="delSp modSp new">
        <pc:chgData name="dinesh dinesh" userId="4dc574fe828560d9" providerId="LiveId" clId="{92639457-B0FB-D74A-9222-007F286F7D0A}" dt="2023-02-02T07:04:15.270" v="714" actId="255"/>
        <pc:sldMkLst>
          <pc:docMk/>
          <pc:sldMk cId="51980850" sldId="261"/>
        </pc:sldMkLst>
        <pc:spChg chg="del">
          <ac:chgData name="dinesh dinesh" userId="4dc574fe828560d9" providerId="LiveId" clId="{92639457-B0FB-D74A-9222-007F286F7D0A}" dt="2023-02-02T07:03:25.579" v="702" actId="478"/>
          <ac:spMkLst>
            <pc:docMk/>
            <pc:sldMk cId="51980850" sldId="261"/>
            <ac:spMk id="2" creationId="{C4EF6E86-B745-5A17-1A7C-519DE2B4269C}"/>
          </ac:spMkLst>
        </pc:spChg>
        <pc:spChg chg="mod">
          <ac:chgData name="dinesh dinesh" userId="4dc574fe828560d9" providerId="LiveId" clId="{92639457-B0FB-D74A-9222-007F286F7D0A}" dt="2023-02-02T07:04:15.270" v="714" actId="255"/>
          <ac:spMkLst>
            <pc:docMk/>
            <pc:sldMk cId="51980850" sldId="261"/>
            <ac:spMk id="3" creationId="{E6FD143E-BBEF-8A13-A999-182A65AD3B1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9FF3-AD02-2462-7068-D774BC779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096" y="2493818"/>
            <a:ext cx="7457006" cy="1699219"/>
          </a:xfrm>
        </p:spPr>
        <p:txBody>
          <a:bodyPr/>
          <a:lstStyle/>
          <a:p>
            <a:pPr algn="ctr"/>
            <a:r>
              <a:rPr lang="en-IN" sz="6600"/>
              <a:t>INNER JOIN</a:t>
            </a:r>
            <a:endParaRPr lang="en-US" sz="6600"/>
          </a:p>
        </p:txBody>
      </p:sp>
    </p:spTree>
    <p:extLst>
      <p:ext uri="{BB962C8B-B14F-4D97-AF65-F5344CB8AC3E}">
        <p14:creationId xmlns:p14="http://schemas.microsoft.com/office/powerpoint/2010/main" val="363224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0D435-1058-CBB7-C1C0-13B7AC9AE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742" y="1002417"/>
            <a:ext cx="8308259" cy="5038945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Returns </a:t>
            </a:r>
            <a:r>
              <a:rPr lang="en-IN" sz="28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rows combining from one or more tables wherever there is a match on the joining column</a:t>
            </a:r>
          </a:p>
          <a:p>
            <a:r>
              <a:rPr lang="en-IN" sz="28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INNER JOIN keyword selects records that have matching values in both tables.</a:t>
            </a:r>
          </a:p>
          <a:p>
            <a:pPr marL="0" indent="0">
              <a:buNone/>
            </a:pPr>
            <a:endParaRPr lang="en-IN" sz="3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EB56812B-455A-560D-DFAD-52FF83E9A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353" y="3351621"/>
            <a:ext cx="3142095" cy="226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0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51B36-302D-C07D-2B4B-EE8CE5A52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679" y="787281"/>
            <a:ext cx="8638323" cy="5283437"/>
          </a:xfrm>
        </p:spPr>
        <p:txBody>
          <a:bodyPr>
            <a:normAutofit/>
          </a:bodyPr>
          <a:lstStyle/>
          <a:p>
            <a:r>
              <a:rPr lang="en-IN" sz="2800" b="1"/>
              <a:t>INNER JOIN Syntax:</a:t>
            </a:r>
          </a:p>
          <a:p>
            <a:pPr marL="0" indent="0">
              <a:buNone/>
            </a:pPr>
            <a:r>
              <a:rPr lang="en-IN" sz="2800" b="1"/>
              <a:t>        </a:t>
            </a:r>
            <a:r>
              <a:rPr lang="en-IN" sz="2000"/>
              <a:t>  </a:t>
            </a:r>
            <a:r>
              <a:rPr lang="en-IN" sz="2000">
                <a:solidFill>
                  <a:srgbClr val="0070C0"/>
                </a:solidFill>
              </a:rPr>
              <a:t>SELECT</a:t>
            </a:r>
            <a:r>
              <a:rPr lang="en-IN" sz="2000"/>
              <a:t> </a:t>
            </a:r>
            <a:r>
              <a:rPr lang="en-IN" sz="2000">
                <a:solidFill>
                  <a:schemeClr val="accent5"/>
                </a:solidFill>
              </a:rPr>
              <a:t>column_name </a:t>
            </a:r>
            <a:r>
              <a:rPr lang="en-IN" sz="2000">
                <a:solidFill>
                  <a:srgbClr val="0070C0"/>
                </a:solidFill>
              </a:rPr>
              <a:t>FROM</a:t>
            </a:r>
            <a:r>
              <a:rPr lang="en-IN" sz="2000"/>
              <a:t> </a:t>
            </a:r>
            <a:r>
              <a:rPr lang="en-IN" sz="2000">
                <a:solidFill>
                  <a:schemeClr val="accent5"/>
                </a:solidFill>
              </a:rPr>
              <a:t>table1</a:t>
            </a:r>
            <a:r>
              <a:rPr lang="en-IN" sz="2000"/>
              <a:t> </a:t>
            </a:r>
            <a:r>
              <a:rPr lang="en-IN" sz="2000">
                <a:solidFill>
                  <a:srgbClr val="0070C0"/>
                </a:solidFill>
              </a:rPr>
              <a:t>INNER JOIN</a:t>
            </a:r>
            <a:r>
              <a:rPr lang="en-IN" sz="2000"/>
              <a:t> </a:t>
            </a:r>
            <a:r>
              <a:rPr lang="en-IN" sz="2000">
                <a:solidFill>
                  <a:schemeClr val="accent5"/>
                </a:solidFill>
              </a:rPr>
              <a:t>table2</a:t>
            </a:r>
            <a:r>
              <a:rPr lang="en-IN" sz="2000"/>
              <a:t> </a:t>
            </a:r>
            <a:r>
              <a:rPr lang="en-IN" sz="2000">
                <a:solidFill>
                  <a:srgbClr val="0070C0"/>
                </a:solidFill>
              </a:rPr>
              <a:t>where</a:t>
            </a:r>
            <a:r>
              <a:rPr lang="en-IN" sz="2000"/>
              <a:t>  </a:t>
            </a:r>
            <a:r>
              <a:rPr lang="en-IN" sz="2000">
                <a:solidFill>
                  <a:schemeClr val="accent5"/>
                </a:solidFill>
              </a:rPr>
              <a:t>table1.column_name = table2.column_name;</a:t>
            </a:r>
          </a:p>
          <a:p>
            <a:pPr marL="0" indent="0">
              <a:buNone/>
            </a:pPr>
            <a:endParaRPr lang="en-IN" sz="20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IN" sz="2000" b="1">
                <a:solidFill>
                  <a:schemeClr val="tx1"/>
                </a:solidFill>
              </a:rPr>
              <a:t>Table1</a:t>
            </a:r>
          </a:p>
          <a:p>
            <a:pPr marL="0" indent="0">
              <a:buNone/>
            </a:pPr>
            <a:r>
              <a:rPr lang="en-IN" sz="2000" b="1">
                <a:solidFill>
                  <a:schemeClr val="tx1"/>
                </a:solidFill>
              </a:rPr>
              <a:t>OrderID	  CustomerID	EmployeeID	    OrderDate	ShipperID</a:t>
            </a:r>
            <a:r>
              <a:rPr lang="en-IN" sz="2000">
                <a:solidFill>
                  <a:schemeClr val="tx1"/>
                </a:solidFill>
              </a:rPr>
              <a:t>
10308	             2	                 7	                1996-09-18	    3
10309	            37	                 3	                1996-09-19	    1
10310	            77	                 8	                1996-09-20	    2</a:t>
            </a:r>
          </a:p>
          <a:p>
            <a:pPr marL="0" indent="0">
              <a:buNone/>
            </a:pPr>
            <a:endParaRPr lang="en-US" sz="200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7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40A69-1AA5-8545-4053-5282E5CE7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374" y="787281"/>
            <a:ext cx="8491628" cy="5283437"/>
          </a:xfrm>
        </p:spPr>
        <p:txBody>
          <a:bodyPr/>
          <a:lstStyle/>
          <a:p>
            <a:r>
              <a:rPr lang="en-IN" b="1"/>
              <a:t>Table2</a:t>
            </a:r>
          </a:p>
          <a:p>
            <a:pPr marL="0" indent="0">
              <a:buNone/>
            </a:pPr>
            <a:r>
              <a:rPr lang="en-IN" b="1"/>
              <a:t>   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7CCB51-A79E-4545-5567-25EB73695A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4484772"/>
              </p:ext>
            </p:extLst>
          </p:nvPr>
        </p:nvGraphicFramePr>
        <p:xfrm>
          <a:off x="782374" y="1398512"/>
          <a:ext cx="8339408" cy="4060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9008">
                  <a:extLst>
                    <a:ext uri="{9D8B030D-6E8A-4147-A177-3AD203B41FA5}">
                      <a16:colId xmlns:a16="http://schemas.microsoft.com/office/drawing/2014/main" val="3663133288"/>
                    </a:ext>
                  </a:extLst>
                </a:gridCol>
                <a:gridCol w="1173400">
                  <a:extLst>
                    <a:ext uri="{9D8B030D-6E8A-4147-A177-3AD203B41FA5}">
                      <a16:colId xmlns:a16="http://schemas.microsoft.com/office/drawing/2014/main" val="2914639178"/>
                    </a:ext>
                  </a:extLst>
                </a:gridCol>
                <a:gridCol w="1173400">
                  <a:extLst>
                    <a:ext uri="{9D8B030D-6E8A-4147-A177-3AD203B41FA5}">
                      <a16:colId xmlns:a16="http://schemas.microsoft.com/office/drawing/2014/main" val="2859236358"/>
                    </a:ext>
                  </a:extLst>
                </a:gridCol>
                <a:gridCol w="1173400">
                  <a:extLst>
                    <a:ext uri="{9D8B030D-6E8A-4147-A177-3AD203B41FA5}">
                      <a16:colId xmlns:a16="http://schemas.microsoft.com/office/drawing/2014/main" val="2799892269"/>
                    </a:ext>
                  </a:extLst>
                </a:gridCol>
                <a:gridCol w="1173400">
                  <a:extLst>
                    <a:ext uri="{9D8B030D-6E8A-4147-A177-3AD203B41FA5}">
                      <a16:colId xmlns:a16="http://schemas.microsoft.com/office/drawing/2014/main" val="3294427398"/>
                    </a:ext>
                  </a:extLst>
                </a:gridCol>
                <a:gridCol w="1173400">
                  <a:extLst>
                    <a:ext uri="{9D8B030D-6E8A-4147-A177-3AD203B41FA5}">
                      <a16:colId xmlns:a16="http://schemas.microsoft.com/office/drawing/2014/main" val="4233659956"/>
                    </a:ext>
                  </a:extLst>
                </a:gridCol>
                <a:gridCol w="1173400">
                  <a:extLst>
                    <a:ext uri="{9D8B030D-6E8A-4147-A177-3AD203B41FA5}">
                      <a16:colId xmlns:a16="http://schemas.microsoft.com/office/drawing/2014/main" val="3308043903"/>
                    </a:ext>
                  </a:extLst>
                </a:gridCol>
              </a:tblGrid>
              <a:tr h="682432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CustomerID</a:t>
                      </a:r>
                    </a:p>
                  </a:txBody>
                  <a:tcPr marL="22428" marR="11214" marT="11214" marB="1121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CustomerName</a:t>
                      </a:r>
                    </a:p>
                  </a:txBody>
                  <a:tcPr marL="11214" marR="11214" marT="11214" marB="1121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ContactName</a:t>
                      </a:r>
                    </a:p>
                  </a:txBody>
                  <a:tcPr marL="11214" marR="11214" marT="11214" marB="1121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Address</a:t>
                      </a:r>
                    </a:p>
                  </a:txBody>
                  <a:tcPr marL="11214" marR="11214" marT="11214" marB="1121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City</a:t>
                      </a:r>
                    </a:p>
                  </a:txBody>
                  <a:tcPr marL="11214" marR="11214" marT="11214" marB="1121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PostalCode</a:t>
                      </a:r>
                    </a:p>
                  </a:txBody>
                  <a:tcPr marL="11214" marR="11214" marT="11214" marB="1121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Country</a:t>
                      </a:r>
                    </a:p>
                  </a:txBody>
                  <a:tcPr marL="11214" marR="11214" marT="11214" marB="11214"/>
                </a:tc>
                <a:extLst>
                  <a:ext uri="{0D108BD9-81ED-4DB2-BD59-A6C34878D82A}">
                    <a16:rowId xmlns:a16="http://schemas.microsoft.com/office/drawing/2014/main" val="4046338838"/>
                  </a:ext>
                </a:extLst>
              </a:tr>
              <a:tr h="848838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1</a:t>
                      </a:r>
                      <a:br>
                        <a:rPr lang="en-IN" sz="700">
                          <a:effectLst/>
                        </a:rPr>
                      </a:br>
                      <a:br>
                        <a:rPr lang="en-IN" sz="700">
                          <a:effectLst/>
                        </a:rPr>
                      </a:br>
                      <a:endParaRPr lang="en-IN" sz="700">
                        <a:effectLst/>
                      </a:endParaRPr>
                    </a:p>
                  </a:txBody>
                  <a:tcPr marL="22428" marR="11214" marT="11214" marB="1121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Alfreds Futterkiste</a:t>
                      </a:r>
                    </a:p>
                  </a:txBody>
                  <a:tcPr marL="11214" marR="11214" marT="11214" marB="1121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Maria Anders</a:t>
                      </a:r>
                    </a:p>
                  </a:txBody>
                  <a:tcPr marL="11214" marR="11214" marT="11214" marB="1121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Obere Str. 57</a:t>
                      </a:r>
                    </a:p>
                  </a:txBody>
                  <a:tcPr marL="11214" marR="11214" marT="11214" marB="1121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Berlin</a:t>
                      </a:r>
                    </a:p>
                  </a:txBody>
                  <a:tcPr marL="11214" marR="11214" marT="11214" marB="1121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12209</a:t>
                      </a:r>
                    </a:p>
                  </a:txBody>
                  <a:tcPr marL="11214" marR="11214" marT="11214" marB="1121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Germany</a:t>
                      </a:r>
                    </a:p>
                  </a:txBody>
                  <a:tcPr marL="11214" marR="11214" marT="11214" marB="11214"/>
                </a:tc>
                <a:extLst>
                  <a:ext uri="{0D108BD9-81ED-4DB2-BD59-A6C34878D82A}">
                    <a16:rowId xmlns:a16="http://schemas.microsoft.com/office/drawing/2014/main" val="4150751522"/>
                  </a:ext>
                </a:extLst>
              </a:tr>
              <a:tr h="1514461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2</a:t>
                      </a:r>
                    </a:p>
                  </a:txBody>
                  <a:tcPr marL="22428" marR="11214" marT="11214" marB="1121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Ana Trujillo Emparedados y helados</a:t>
                      </a:r>
                    </a:p>
                  </a:txBody>
                  <a:tcPr marL="11214" marR="11214" marT="11214" marB="1121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Ana Trujillo</a:t>
                      </a:r>
                    </a:p>
                  </a:txBody>
                  <a:tcPr marL="11214" marR="11214" marT="11214" marB="1121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Avda. de la Constitución 2222</a:t>
                      </a:r>
                    </a:p>
                  </a:txBody>
                  <a:tcPr marL="11214" marR="11214" marT="11214" marB="1121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México D.F.</a:t>
                      </a:r>
                    </a:p>
                  </a:txBody>
                  <a:tcPr marL="11214" marR="11214" marT="11214" marB="1121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05021</a:t>
                      </a:r>
                    </a:p>
                  </a:txBody>
                  <a:tcPr marL="11214" marR="11214" marT="11214" marB="1121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Mexico</a:t>
                      </a:r>
                    </a:p>
                  </a:txBody>
                  <a:tcPr marL="11214" marR="11214" marT="11214" marB="11214"/>
                </a:tc>
                <a:extLst>
                  <a:ext uri="{0D108BD9-81ED-4DB2-BD59-A6C34878D82A}">
                    <a16:rowId xmlns:a16="http://schemas.microsoft.com/office/drawing/2014/main" val="3927627027"/>
                  </a:ext>
                </a:extLst>
              </a:tr>
              <a:tr h="1015245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3</a:t>
                      </a:r>
                    </a:p>
                  </a:txBody>
                  <a:tcPr marL="22428" marR="11214" marT="11214" marB="1121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Antonio Moreno Taquería</a:t>
                      </a:r>
                    </a:p>
                  </a:txBody>
                  <a:tcPr marL="11214" marR="11214" marT="11214" marB="1121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Antonio Moreno</a:t>
                      </a:r>
                    </a:p>
                  </a:txBody>
                  <a:tcPr marL="11214" marR="11214" marT="11214" marB="1121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Mataderos 2312</a:t>
                      </a:r>
                    </a:p>
                  </a:txBody>
                  <a:tcPr marL="11214" marR="11214" marT="11214" marB="1121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México D.F.</a:t>
                      </a:r>
                    </a:p>
                  </a:txBody>
                  <a:tcPr marL="11214" marR="11214" marT="11214" marB="1121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05023</a:t>
                      </a:r>
                    </a:p>
                  </a:txBody>
                  <a:tcPr marL="11214" marR="11214" marT="11214" marB="1121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dirty="0">
                          <a:effectLst/>
                        </a:rPr>
                        <a:t>Mexico</a:t>
                      </a:r>
                    </a:p>
                  </a:txBody>
                  <a:tcPr marL="11214" marR="11214" marT="11214" marB="11214"/>
                </a:tc>
                <a:extLst>
                  <a:ext uri="{0D108BD9-81ED-4DB2-BD59-A6C34878D82A}">
                    <a16:rowId xmlns:a16="http://schemas.microsoft.com/office/drawing/2014/main" val="774500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15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77AF5-38E1-F03A-7248-F974FD69A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439" y="916845"/>
            <a:ext cx="8161562" cy="5124518"/>
          </a:xfrm>
        </p:spPr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00000000000000000" pitchFamily="2" charset="0"/>
              </a:rPr>
              <a:t>INNER JOIN Example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b="0" i="0" dirty="0">
                <a:solidFill>
                  <a:srgbClr val="0000CD"/>
                </a:solidFill>
                <a:effectLst/>
                <a:latin typeface="Source Code Pro" panose="020B0509030403020204" pitchFamily="49" charset="0"/>
              </a:rPr>
              <a:t>SELECT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Orders.OrderID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Customers.CustomerName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Source Code Pro" panose="020B0509030403020204" pitchFamily="49" charset="0"/>
              </a:rPr>
              <a:t>FROM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Orders </a:t>
            </a:r>
            <a:r>
              <a:rPr lang="en-IN" b="0" i="0" dirty="0">
                <a:solidFill>
                  <a:srgbClr val="0000CD"/>
                </a:solidFill>
                <a:effectLst/>
                <a:latin typeface="Source Code Pro" panose="020B0509030403020204" pitchFamily="49" charset="0"/>
              </a:rPr>
              <a:t>INNER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Source Code Pro" panose="020B0509030403020204" pitchFamily="49" charset="0"/>
              </a:rPr>
              <a:t>JOIN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Customers </a:t>
            </a:r>
            <a:r>
              <a:rPr lang="en-IN" b="0" i="0" dirty="0">
                <a:solidFill>
                  <a:srgbClr val="0000CD"/>
                </a:solidFill>
                <a:effectLst/>
                <a:latin typeface="Source Code Pro" panose="020B0509030403020204" pitchFamily="49" charset="0"/>
              </a:rPr>
              <a:t>ON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Orders.CustomerID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Customers.CustomerID</a:t>
            </a:r>
            <a:r>
              <a:rPr lang="en-IN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96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143E-BBEF-8A13-A999-182A65AD3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700" y="501209"/>
            <a:ext cx="8528301" cy="5540153"/>
          </a:xfrm>
        </p:spPr>
        <p:txBody>
          <a:bodyPr anchor="ctr">
            <a:normAutofit/>
          </a:bodyPr>
          <a:lstStyle/>
          <a:p>
            <a:pPr algn="ctr"/>
            <a:r>
              <a:rPr lang="en-IN" sz="5400" dirty="0"/>
              <a:t>Thank you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19808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</vt:lpstr>
      <vt:lpstr>INNER JOIN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INNER JOIN</dc:title>
  <dc:creator>dinesh dinesh</dc:creator>
  <cp:lastModifiedBy>dinesh dinesh</cp:lastModifiedBy>
  <cp:revision>4</cp:revision>
  <dcterms:created xsi:type="dcterms:W3CDTF">2023-02-02T05:27:52Z</dcterms:created>
  <dcterms:modified xsi:type="dcterms:W3CDTF">2023-02-02T07:04:19Z</dcterms:modified>
</cp:coreProperties>
</file>