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dinesh" userId="4dc574fe828560d9" providerId="LiveId" clId="{D7509348-EE34-064E-9E96-C90C63A3A647}"/>
    <pc:docChg chg="custSel addSld modSld">
      <pc:chgData name="dinesh dinesh" userId="4dc574fe828560d9" providerId="LiveId" clId="{D7509348-EE34-064E-9E96-C90C63A3A647}" dt="2023-02-02T07:08:57.919" v="2" actId="680"/>
      <pc:docMkLst>
        <pc:docMk/>
      </pc:docMkLst>
      <pc:sldChg chg="delSp">
        <pc:chgData name="dinesh dinesh" userId="4dc574fe828560d9" providerId="LiveId" clId="{D7509348-EE34-064E-9E96-C90C63A3A647}" dt="2023-02-02T07:05:46.169" v="1" actId="478"/>
        <pc:sldMkLst>
          <pc:docMk/>
          <pc:sldMk cId="1703728940" sldId="256"/>
        </pc:sldMkLst>
        <pc:spChg chg="del">
          <ac:chgData name="dinesh dinesh" userId="4dc574fe828560d9" providerId="LiveId" clId="{D7509348-EE34-064E-9E96-C90C63A3A647}" dt="2023-02-02T07:05:43.399" v="0" actId="478"/>
          <ac:spMkLst>
            <pc:docMk/>
            <pc:sldMk cId="1703728940" sldId="256"/>
            <ac:spMk id="2" creationId="{D467D0F2-3CA1-F8C5-A09C-1486036F51BE}"/>
          </ac:spMkLst>
        </pc:spChg>
        <pc:spChg chg="del">
          <ac:chgData name="dinesh dinesh" userId="4dc574fe828560d9" providerId="LiveId" clId="{D7509348-EE34-064E-9E96-C90C63A3A647}" dt="2023-02-02T07:05:46.169" v="1" actId="478"/>
          <ac:spMkLst>
            <pc:docMk/>
            <pc:sldMk cId="1703728940" sldId="256"/>
            <ac:spMk id="3" creationId="{14620222-5D7D-725C-166C-C6C961841790}"/>
          </ac:spMkLst>
        </pc:spChg>
      </pc:sldChg>
      <pc:sldChg chg="new">
        <pc:chgData name="dinesh dinesh" userId="4dc574fe828560d9" providerId="LiveId" clId="{D7509348-EE34-064E-9E96-C90C63A3A647}" dt="2023-02-02T07:08:57.919" v="2" actId="680"/>
        <pc:sldMkLst>
          <pc:docMk/>
          <pc:sldMk cId="425965535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5AB-3181-5E7C-C5E9-EF76A722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0B0C-972D-EA66-CE18-DD1CABE3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dinesh</dc:creator>
  <cp:lastModifiedBy>dinesh dinesh</cp:lastModifiedBy>
  <cp:revision>2</cp:revision>
  <dcterms:created xsi:type="dcterms:W3CDTF">2023-02-02T07:05:31Z</dcterms:created>
  <dcterms:modified xsi:type="dcterms:W3CDTF">2023-02-02T07:09:03Z</dcterms:modified>
</cp:coreProperties>
</file>