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480A-B1A5-45F4-8E55-5833E88C4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C50B8-25CB-42FF-92F3-B3E1524D0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53FAC-AA58-4E61-BA68-E6A5ACF8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5E8E-7E2A-4D67-AEFF-0D61FAFE9AC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2CB44-CF47-4945-AAD8-8CAD6BD4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F44AF-6C2E-428B-BA7F-E1834007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EAAE-A104-4FFA-A9D3-51FFD3EFF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68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7621-BB0D-421F-BF14-835BDCE5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45F4B-6CA0-4BB8-A879-4E2E5E083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5BF9E-4319-421E-A02B-4F526E3F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5E8E-7E2A-4D67-AEFF-0D61FAFE9AC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74FFA-FC4C-4F2B-A748-86E3FA46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6101C-73BD-46D6-88AC-87131BD6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EAAE-A104-4FFA-A9D3-51FFD3EFF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8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AC9D7-7C3E-4F39-8712-833788112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1E6B1-3834-49FE-8B66-0AF84DC8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5CFA5-6D22-4401-A4DC-E43E049E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5E8E-7E2A-4D67-AEFF-0D61FAFE9AC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AA20E-6B47-4FFB-9367-0E8F3B5C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BDE30-75FD-4925-B78F-48F0085C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EAAE-A104-4FFA-A9D3-51FFD3EFF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16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6775-6ED4-42D8-8AA0-36B67A4D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C95FF-7F7E-42DC-9F73-65C56687E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5E47B-AED2-4C2A-9FB1-F7DB4FBD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5E8E-7E2A-4D67-AEFF-0D61FAFE9AC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43E9F-A2BC-4BE5-9D2C-DA270F523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ACA3F-B0D5-4304-97B8-92ECEEF3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EAAE-A104-4FFA-A9D3-51FFD3EFF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45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C90E-8686-40F2-9734-5A45DB1F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8666F-7162-4E95-A742-0519B3D5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69700-C9A7-4979-8EC1-70D08CB0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5E8E-7E2A-4D67-AEFF-0D61FAFE9AC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013D8-123B-4043-97AF-D7BAB42C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DF131-E4E9-4D6B-84B1-B2D6285A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EAAE-A104-4FFA-A9D3-51FFD3EFF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70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1DEC-82D1-47CF-A3FD-B8B38866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BEFD-1CD4-4187-8CF8-2E5E6401F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74165-0C44-4D0B-AEBD-EE803E05D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2244D-F50C-4073-8FC5-10C6D911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5E8E-7E2A-4D67-AEFF-0D61FAFE9AC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8FB93-0720-4422-9A92-E0F605F6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50D84-E457-43E6-93C1-516A76DD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EAAE-A104-4FFA-A9D3-51FFD3EFF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51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F65C-6C36-43DB-AD7C-A9C8FC01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0352E-3952-486D-8CE6-6D7043233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61169-B2F3-40B7-9F42-8217497AD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60447-BC98-485A-B151-0D495B21B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09395-8EFB-4577-A15B-3EE9BC3CC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C698A-B1E8-455C-9266-25575391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5E8E-7E2A-4D67-AEFF-0D61FAFE9AC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BF991-8161-4906-AF4A-0982EC25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2951FF-ECEB-4463-8ECA-F7F61D3D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EAAE-A104-4FFA-A9D3-51FFD3EFF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52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FB28-4D2B-43B0-997B-51986BD2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5C745-8206-43B8-9826-A667CE3B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5E8E-7E2A-4D67-AEFF-0D61FAFE9AC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E0A9E-3E30-4DDF-BE2E-BF4BB8C7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2D234-BD1A-4A69-8831-4278EF70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EAAE-A104-4FFA-A9D3-51FFD3EFF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49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F4B84-10EF-4A52-844A-4D7BAA98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5E8E-7E2A-4D67-AEFF-0D61FAFE9AC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6B4FB-CB74-4D42-B1E1-663523F8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CA150-4E20-45C1-AA60-906B5196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EAAE-A104-4FFA-A9D3-51FFD3EFF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37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1448-5A91-4262-AF72-D8CBC4E2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9F206-CE74-4876-A873-58F6E0052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29EAC-5D1E-495A-9C58-2E249EFF6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19072-CE83-41A9-8ABF-C59B762D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5E8E-7E2A-4D67-AEFF-0D61FAFE9AC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7F7C4-8359-4E83-B38E-0CB4C5C6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547B0-735F-47A0-AA70-91DF3DED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EAAE-A104-4FFA-A9D3-51FFD3EFF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5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A1FF-B4BE-4B49-A3A6-2FC1450A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3067A-82C3-43BE-B4BC-D4153C960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A6E19-18DF-40E4-81E3-D3595889D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23568-48BB-41C4-9770-D8263E08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5E8E-7E2A-4D67-AEFF-0D61FAFE9AC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05A91-EFAF-46E2-8F53-EF61E5D2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D1A4A-66E3-4145-B03C-2591CF89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EAAE-A104-4FFA-A9D3-51FFD3EFF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09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5A63B-5083-4823-BD7E-9C8FF05A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2E449-6FEC-4775-8E8B-16CDF0888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E94C2-A2F4-475E-9F33-D73BBA9B7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E5E8E-7E2A-4D67-AEFF-0D61FAFE9AC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577CA-92A5-48FA-A8B3-D390DBB07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6D8AC-BDDD-4E0B-B0CB-2676E5E89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DEAAE-A104-4FFA-A9D3-51FFD3EFF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86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890D2C-9BB9-4DA9-93B4-32D944DD7C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50" t="27184" r="27475" b="24919"/>
          <a:stretch/>
        </p:blipFill>
        <p:spPr>
          <a:xfrm>
            <a:off x="3249227" y="1864311"/>
            <a:ext cx="5592932" cy="32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9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Trueblood</dc:creator>
  <cp:lastModifiedBy>Jon Trueblood</cp:lastModifiedBy>
  <cp:revision>1</cp:revision>
  <dcterms:created xsi:type="dcterms:W3CDTF">2020-04-23T08:25:16Z</dcterms:created>
  <dcterms:modified xsi:type="dcterms:W3CDTF">2020-04-23T08:25:47Z</dcterms:modified>
</cp:coreProperties>
</file>