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charts/style1.xml" ContentType="application/vnd.ms-office.chart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rts/colors1.xml" ContentType="application/vnd.ms-office.chartcolorstyl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6" r:id="rId12"/>
    <p:sldId id="265" r:id="rId13"/>
    <p:sldId id="274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-384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Users\Glory\Downloads\employee_data%20(2).csv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lory\Downloads\employee_data%20(2)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IN"/>
  <c:pivotSource>
    <c:name>[employee_data (2).csv]Sheet2!PivotTable2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EMPLOYEE PERFORMANCE ANALYSIS</a:t>
            </a:r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col"/>
        <c:grouping val="clustered"/>
        <c:ser>
          <c:idx val="0"/>
          <c:order val="0"/>
          <c:tx>
            <c:strRef>
              <c:f>'[employee_data (2).csv]Sheet2'!$B$3:$B$4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8AA-4E4A-B358-A85B912FEA36}"/>
            </c:ext>
          </c:extLst>
        </c:ser>
        <c:ser>
          <c:idx val="1"/>
          <c:order val="1"/>
          <c:tx>
            <c:strRef>
              <c:f>'[employee_data (2).csv]Sheet2'!$C$3:$C$4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48AA-4E4A-B358-A85B912FEA36}"/>
            </c:ext>
          </c:extLst>
        </c:ser>
        <c:ser>
          <c:idx val="2"/>
          <c:order val="2"/>
          <c:tx>
            <c:strRef>
              <c:f>'[employee_data (2).csv]Sheet2'!$D$3:$D$4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48AA-4E4A-B358-A85B912FEA36}"/>
            </c:ext>
          </c:extLst>
        </c:ser>
        <c:ser>
          <c:idx val="3"/>
          <c:order val="3"/>
          <c:tx>
            <c:strRef>
              <c:f>'[employee_data (2).csv]Sheet2'!$E$3:$E$4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48AA-4E4A-B358-A85B912FEA36}"/>
            </c:ext>
          </c:extLst>
        </c:ser>
        <c:gapWidth val="246"/>
        <c:overlap val="-28"/>
        <c:axId val="44896256"/>
        <c:axId val="44897792"/>
      </c:barChart>
      <c:catAx>
        <c:axId val="44896256"/>
        <c:scaling>
          <c:orientation val="minMax"/>
        </c:scaling>
        <c:axPos val="b"/>
        <c:numFmt formatCode="General" sourceLinked="0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897792"/>
        <c:crosses val="autoZero"/>
        <c:auto val="1"/>
        <c:lblAlgn val="ctr"/>
        <c:lblOffset val="100"/>
      </c:catAx>
      <c:valAx>
        <c:axId val="44897792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896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1"/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IN"/>
  <c:pivotSource>
    <c:name>[employee_data (2).csv]Sheet2!PivotTable2</c:name>
    <c:fmtId val="-1"/>
  </c:pivotSource>
  <c:chart>
    <c:title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view3D>
      <c:rotX val="30"/>
      <c:depthPercent val="100"/>
      <c:perspective val="30"/>
    </c:view3D>
    <c:floor>
      <c:spPr>
        <a:noFill/>
        <a:effectLst/>
      </c:spPr>
    </c:floor>
    <c:sideWall>
      <c:spPr>
        <a:noFill/>
        <a:effectLst/>
      </c:spPr>
    </c:sideWall>
    <c:backWall>
      <c:spPr>
        <a:noFill/>
        <a:effectLst/>
      </c:spPr>
    </c:backWall>
    <c:plotArea>
      <c:layout/>
      <c:pie3DChart>
        <c:varyColors val="1"/>
        <c:ser>
          <c:idx val="0"/>
          <c:order val="0"/>
          <c:tx>
            <c:strRef>
              <c:f>'[employee_data (2).csv]Sheet2'!$B$3:$B$4</c:f>
              <c:strCache>
                <c:ptCount val="1"/>
                <c:pt idx="0">
                  <c:v>HIGH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 contourW="9525"/>
          </c:spPr>
          <c:dPt>
            <c:idx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1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2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3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4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5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6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7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8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9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922-284E-98CB-57B45020C25C}"/>
            </c:ext>
          </c:extLst>
        </c:ser>
        <c:ser>
          <c:idx val="1"/>
          <c:order val="1"/>
          <c:tx>
            <c:strRef>
              <c:f>'[employee_data (2).csv]Sheet2'!$C$3:$C$4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8922-284E-98CB-57B45020C25C}"/>
            </c:ext>
          </c:extLst>
        </c:ser>
        <c:ser>
          <c:idx val="2"/>
          <c:order val="2"/>
          <c:tx>
            <c:strRef>
              <c:f>'[employee_data (2).csv]Sheet2'!$D$3:$D$4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8922-284E-98CB-57B45020C25C}"/>
            </c:ext>
          </c:extLst>
        </c:ser>
        <c:ser>
          <c:idx val="3"/>
          <c:order val="3"/>
          <c:tx>
            <c:strRef>
              <c:f>'[employee_data (2).csv]Sheet2'!$E$3:$E$4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8922-284E-98CB-57B45020C25C}"/>
            </c:ext>
          </c:extLst>
        </c:ser>
      </c:pie3DChart>
      <c:spPr>
        <a:noFill/>
        <a:ln>
          <a:noFill/>
        </a:ln>
        <a:effectLst/>
      </c:spPr>
    </c:plotArea>
    <c:legend>
      <c:legendPos val="r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1"/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11-09-2024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2" name="Text Box 11"/>
          <p:cNvSpPr txBox="1"/>
          <p:nvPr/>
        </p:nvSpPr>
        <p:spPr>
          <a:xfrm>
            <a:off x="876300" y="3200399"/>
            <a:ext cx="9432926" cy="17240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400" dirty="0"/>
              <a:t>STUDENT NAME : DINESH </a:t>
            </a:r>
            <a:r>
              <a:rPr lang="en-US" sz="2400" dirty="0" smtClean="0"/>
              <a:t>KUMAR.D</a:t>
            </a:r>
            <a:endParaRPr lang="en-US" sz="2400" dirty="0"/>
          </a:p>
          <a:p>
            <a:r>
              <a:rPr lang="en-US" sz="2400" dirty="0"/>
              <a:t>REGISTER NO      </a:t>
            </a:r>
            <a:r>
              <a:rPr lang="en-US" sz="2400"/>
              <a:t>: </a:t>
            </a:r>
            <a:r>
              <a:rPr lang="en-US" sz="2400" smtClean="0"/>
              <a:t>312212635</a:t>
            </a:r>
            <a:r>
              <a:rPr lang="en-US" sz="2400" smtClean="0"/>
              <a:t>/90726329E75A917A2E34F830263E94FC</a:t>
            </a:r>
            <a:endParaRPr lang="en-US" sz="2400" dirty="0"/>
          </a:p>
          <a:p>
            <a:r>
              <a:rPr lang="en-US" sz="2400" dirty="0"/>
              <a:t>DEPARTMENT     : COMMERCE </a:t>
            </a:r>
          </a:p>
          <a:p>
            <a:r>
              <a:rPr lang="en-US" sz="2400" dirty="0"/>
              <a:t>COLLEGE              : CHENNAI NATIONAL ARTS AND SCIENCE COLEGE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 Box 1"/>
          <p:cNvSpPr txBox="1"/>
          <p:nvPr/>
        </p:nvSpPr>
        <p:spPr>
          <a:xfrm>
            <a:off x="1359535" y="1595755"/>
            <a:ext cx="7555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1828800" y="1402715"/>
            <a:ext cx="860869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Data collection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1) Collect data from kaggle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2) Insert in Edunet Dashboard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Feature collection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1) Select features in Data Sheet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2) Select important Datas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Data Cleaning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1) Identify Missing Values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2) Fliter out the missing outs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Performance level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1) Change numerical values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 into texts</a:t>
            </a:r>
          </a:p>
          <a:p>
            <a:pPr indent="0">
              <a:buFont typeface="Arial" panose="020B0604020202020204" pitchFamily="34" charset="0"/>
              <a:buNone/>
            </a:pPr>
            <a:endParaRPr lang="en-US" sz="2400"/>
          </a:p>
          <a:p>
            <a:pPr indent="0">
              <a:buNone/>
            </a:pPr>
            <a:endParaRPr 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en-US"/>
              <a:t>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676400" y="1600200"/>
            <a:ext cx="11965940" cy="3113405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Summary</a:t>
            </a:r>
          </a:p>
          <a:p>
            <a:pPr indent="0">
              <a:buFont typeface="Arial" panose="020B0604020202020204" pitchFamily="34" charset="0"/>
              <a:buNone/>
            </a:pPr>
            <a:endParaRPr lang="en-US" sz="2400"/>
          </a:p>
          <a:p>
            <a:pPr indent="0">
              <a:buFont typeface="Arial" panose="020B0604020202020204" pitchFamily="34" charset="0"/>
              <a:buNone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Visualisation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1) Insert th details into pivot table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2) Use field list select needed data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3) Use fliter and options to modify the pivot table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4) Next select only the bussiness unit 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     and female employees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5) Then insert the data into pie chart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/>
          </p:nvPr>
        </p:nvSpPr>
        <p:spPr>
          <a:xfrm>
            <a:off x="2286000" y="1981200"/>
            <a:ext cx="10787380" cy="304165"/>
          </a:xfrm>
        </p:spPr>
        <p:txBody>
          <a:bodyPr>
            <a:noAutofit/>
          </a:bodyPr>
          <a:lstStyle/>
          <a:p>
            <a:pPr indent="0">
              <a:buNone/>
            </a:pPr>
            <a:r>
              <a:rPr lang="en-US" sz="2400"/>
              <a:t>       1) To use the pivot table </a:t>
            </a:r>
          </a:p>
          <a:p>
            <a:pPr indent="0">
              <a:buNone/>
            </a:pPr>
            <a:r>
              <a:rPr lang="en-US" sz="2400"/>
              <a:t>       2) Make the pie chart to know </a:t>
            </a:r>
          </a:p>
          <a:p>
            <a:pPr indent="0">
              <a:buNone/>
            </a:pPr>
            <a:r>
              <a:rPr lang="en-US" sz="2400"/>
              <a:t>            the female employees</a:t>
            </a:r>
          </a:p>
          <a:p>
            <a:pPr indent="0">
              <a:buNone/>
            </a:pPr>
            <a:endParaRPr 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Content Placeholder 11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2"/>
          </p:nvPr>
        </p:nvGraphicFramePr>
        <p:xfrm>
          <a:off x="609600" y="1577340"/>
          <a:ext cx="7752715" cy="4526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</p:nvPr>
        </p:nvGraphicFramePr>
        <p:xfrm>
          <a:off x="609600" y="1577340"/>
          <a:ext cx="7666355" cy="4526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752600" y="2590800"/>
            <a:ext cx="751776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Performance evalution is important for an organisation’s success. It can include setting goals , providing feedback, recognizing achievements, and offering opportunities for growth.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2" name="Text Box 11"/>
          <p:cNvSpPr txBox="1"/>
          <p:nvPr/>
        </p:nvSpPr>
        <p:spPr>
          <a:xfrm>
            <a:off x="1050290" y="1936750"/>
            <a:ext cx="656971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To analysis the employee performance data hepls calibrate those goals by providing insight into where someone is doing well and could be stretched and areas that are not a strength yet.</a:t>
            </a:r>
          </a:p>
          <a:p>
            <a:pPr indent="0">
              <a:buFont typeface="Arial" panose="020B0604020202020204" pitchFamily="34" charset="0"/>
              <a:buNone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ideally , performance evaluations provide a stepping stone for the employee and supervisior to identify and discuss ares where performance can be improved.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447800" y="2647950"/>
            <a:ext cx="712724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Analysing the performance of the employee by considering various facters like </a:t>
            </a:r>
            <a:r>
              <a:rPr lang="en-US" sz="2800" b="1"/>
              <a:t>Gender ,Performance Core, Rating , Acheivements , </a:t>
            </a:r>
            <a:r>
              <a:rPr lang="en-US" sz="2800"/>
              <a:t>etc..,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2971800" y="2286000"/>
            <a:ext cx="8813800" cy="21691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Employees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Employers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Organisation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IT sectors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Industries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3657600" y="2362200"/>
            <a:ext cx="686244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Conditional formatting - Missing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Fliter - Remove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Formula - Performance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Pivot Table - Summary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Graph - Data Visualization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1905000" y="1752600"/>
            <a:ext cx="6818630" cy="5139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Employee - Kaggle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Total 26 Features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/>
              <a:t>We consider 7 Features</a:t>
            </a:r>
            <a:r>
              <a:rPr lang="en-US" sz="2800"/>
              <a:t> </a:t>
            </a:r>
          </a:p>
          <a:p>
            <a:pPr indent="0">
              <a:buNone/>
            </a:pPr>
            <a:r>
              <a:rPr lang="en-US" sz="2800"/>
              <a:t>     </a:t>
            </a:r>
            <a:r>
              <a:rPr lang="en-US" sz="2400"/>
              <a:t>          a) Employee ID - Numcerical values</a:t>
            </a:r>
          </a:p>
          <a:p>
            <a:pPr indent="0">
              <a:buNone/>
            </a:pPr>
            <a:r>
              <a:rPr lang="en-US" sz="2400"/>
              <a:t>               b)Name - Text</a:t>
            </a:r>
          </a:p>
          <a:p>
            <a:pPr indent="0">
              <a:buNone/>
            </a:pPr>
            <a:r>
              <a:rPr lang="en-US" sz="2400"/>
              <a:t>               c)Employee type</a:t>
            </a:r>
          </a:p>
          <a:p>
            <a:pPr indent="0">
              <a:buNone/>
            </a:pPr>
            <a:r>
              <a:rPr lang="en-US" sz="2400"/>
              <a:t>               d)Performance Level</a:t>
            </a:r>
          </a:p>
          <a:p>
            <a:pPr indent="0">
              <a:buNone/>
            </a:pPr>
            <a:r>
              <a:rPr lang="en-US" sz="2400"/>
              <a:t>               e)Gender - Female / Male</a:t>
            </a:r>
          </a:p>
          <a:p>
            <a:pPr indent="0">
              <a:buNone/>
            </a:pPr>
            <a:r>
              <a:rPr lang="en-US" sz="2400"/>
              <a:t>               f) Rating - Numerical values</a:t>
            </a:r>
          </a:p>
          <a:p>
            <a:pPr indent="0">
              <a:buNone/>
            </a:pPr>
            <a:r>
              <a:rPr lang="en-US" sz="2400"/>
              <a:t>               g)Deaprtments of the Employee</a:t>
            </a:r>
          </a:p>
          <a:p>
            <a:pPr indent="0">
              <a:buNone/>
            </a:pPr>
            <a:endParaRPr lang="en-US" sz="2400"/>
          </a:p>
          <a:p>
            <a:pPr indent="0">
              <a:buNone/>
            </a:pPr>
            <a:r>
              <a:rPr lang="en-US" sz="2400"/>
              <a:t>   </a:t>
            </a:r>
          </a:p>
          <a:p>
            <a:endParaRPr 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2514600" y="2971800"/>
            <a:ext cx="70599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The Performance level =IFS(Z8&gt;=5,”VERY HIGH”,Z8&gt;=4,”HIGH”,Z8&gt;=3,”MED”,”TRUE”,”LOW”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Average =BELOW(“LOW”&gt;=3,”HIGH”=29)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452</Words>
  <Application>Microsoft Office PowerPoint</Application>
  <PresentationFormat>Custom</PresentationFormat>
  <Paragraphs>99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Slide 10</vt:lpstr>
      <vt:lpstr>MODELLING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user</cp:lastModifiedBy>
  <cp:revision>18</cp:revision>
  <dcterms:created xsi:type="dcterms:W3CDTF">2024-03-29T15:07:00Z</dcterms:created>
  <dcterms:modified xsi:type="dcterms:W3CDTF">2024-09-11T05:21:23Z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2024-03-29T05:30:00Z</vt:filetime>
  </property>
  <property fmtid="{D5CDD505-2E9C-101B-9397-08002B2CF9AE}" pid="4" name="ICV">
    <vt:lpwstr>58B52D14F29B4F2BA8CB7EFE770CABF7_13</vt:lpwstr>
  </property>
  <property fmtid="{D5CDD505-2E9C-101B-9397-08002B2CF9AE}" pid="5" name="KSOProductBuildVer">
    <vt:lpwstr>1033-12.2.0.17562</vt:lpwstr>
  </property>
</Properties>
</file>