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Ethical Decision-Making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structured approach to transparent and unbiased decision-making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use cases and ethical priorities</a:t>
            </a:r>
          </a:p>
          <a:p>
            <a:r>
              <a:rPr dirty="0"/>
              <a:t> Develop and test AI models for decision-making</a:t>
            </a:r>
          </a:p>
          <a:p>
            <a:r>
              <a:rPr dirty="0"/>
              <a:t> Deploy with security and monitoring in place</a:t>
            </a:r>
          </a:p>
          <a:p>
            <a:r>
              <a:t> </a:t>
            </a:r>
            <a:r>
              <a:rPr dirty="0"/>
              <a:t>Gather feedback and iterate for improvements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 ethical analysis using AI algorithms</a:t>
            </a:r>
          </a:p>
          <a:p>
            <a:r>
              <a:rPr dirty="0"/>
              <a:t>Ensure </a:t>
            </a:r>
            <a:r>
              <a:rPr dirty="0" err="1"/>
              <a:t>explainability</a:t>
            </a:r>
            <a:r>
              <a:rPr dirty="0"/>
              <a:t> with transparent recommendations</a:t>
            </a:r>
          </a:p>
          <a:p>
            <a:r>
              <a:rPr dirty="0"/>
              <a:t>Allow customization for ethical frameworks</a:t>
            </a:r>
          </a:p>
          <a:p>
            <a:r>
              <a:rPr dirty="0"/>
              <a:t>Continuously learn and adapt with new data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User Authentication &amp; Role Management</a:t>
            </a:r>
          </a:p>
          <a:p>
            <a:r>
              <a:rPr dirty="0"/>
              <a:t> Ethical Framework Integration</a:t>
            </a:r>
          </a:p>
          <a:p>
            <a:r>
              <a:rPr dirty="0"/>
              <a:t> Scenario Input &amp; Context Analysis</a:t>
            </a:r>
          </a:p>
          <a:p>
            <a:r>
              <a:rPr lang="en-US" dirty="0"/>
              <a:t> </a:t>
            </a:r>
            <a:r>
              <a:rPr dirty="0"/>
              <a:t>Decision Analysis &amp; Recommendations</a:t>
            </a:r>
          </a:p>
          <a:p>
            <a:r>
              <a:rPr lang="en-US" dirty="0"/>
              <a:t> </a:t>
            </a:r>
            <a:r>
              <a:rPr dirty="0" err="1"/>
              <a:t>Explainability</a:t>
            </a:r>
            <a:r>
              <a:rPr dirty="0"/>
              <a:t> &amp; Transparency</a:t>
            </a:r>
          </a:p>
          <a:p>
            <a:r>
              <a:rPr lang="en-US" dirty="0"/>
              <a:t> </a:t>
            </a:r>
            <a:r>
              <a:rPr dirty="0"/>
              <a:t>Feedback &amp; Continuous Learning</a:t>
            </a:r>
          </a:p>
          <a:p>
            <a:r>
              <a:rPr dirty="0"/>
              <a:t> Dashboard &amp; Reporting</a:t>
            </a:r>
          </a:p>
          <a:p>
            <a:r>
              <a:rPr dirty="0"/>
              <a:t> Deployment &amp; Security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Framework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Utilitarianism – Maximizing overall benefit</a:t>
            </a:r>
          </a:p>
          <a:p>
            <a:r>
              <a:rPr dirty="0"/>
              <a:t>Deontology – Rule-based moral obligations</a:t>
            </a:r>
          </a:p>
          <a:p>
            <a:r>
              <a:rPr dirty="0"/>
              <a:t>Virtue Ethics – Focus on moral character</a:t>
            </a:r>
          </a:p>
          <a:p>
            <a:r>
              <a:rPr dirty="0"/>
              <a:t>Customizable priorities for organizations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Decision Analysis &amp; AI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models rank options ethically</a:t>
            </a:r>
          </a:p>
          <a:p>
            <a:r>
              <a:rPr dirty="0"/>
              <a:t>Risk assessment to detect ethical conflicts</a:t>
            </a:r>
          </a:p>
          <a:p>
            <a:r>
              <a:rPr dirty="0"/>
              <a:t>Score-based visualization (bar charts, heat maps)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Explainability &amp; Transparency (XAI)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AI decisions explained using SHAP or LIME</a:t>
            </a:r>
          </a:p>
          <a:p>
            <a:r>
              <a:rPr dirty="0"/>
              <a:t> Audit trail for reviewing AI decision logic</a:t>
            </a:r>
          </a:p>
          <a:p>
            <a:r>
              <a:rPr dirty="0"/>
              <a:t> Bias detection for fairness monitoring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Feedback &amp; Continuous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Users provide feedback on AI decisions</a:t>
            </a:r>
          </a:p>
          <a:p>
            <a:r>
              <a:rPr dirty="0"/>
              <a:t>Models retrain based on new insights</a:t>
            </a:r>
          </a:p>
          <a:p>
            <a:r>
              <a:rPr dirty="0"/>
              <a:t>Adaptive AI updates with evolving ethical guidelines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Cloud deployment on AWS/GCP</a:t>
            </a:r>
          </a:p>
          <a:p>
            <a:r>
              <a:rPr dirty="0"/>
              <a:t>Containerization using Docker &amp; Kubernetes</a:t>
            </a:r>
          </a:p>
          <a:p>
            <a:r>
              <a:rPr dirty="0"/>
              <a:t>End-to-end encryption for data security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React.js, Vue.js, D3.js</a:t>
            </a:r>
          </a:p>
          <a:p>
            <a:r>
              <a:rPr dirty="0"/>
              <a:t>Backend: Node.js, </a:t>
            </a:r>
            <a:r>
              <a:rPr dirty="0" err="1"/>
              <a:t>FastAPI</a:t>
            </a:r>
            <a:r>
              <a:rPr dirty="0"/>
              <a:t>, </a:t>
            </a:r>
            <a:r>
              <a:rPr dirty="0" err="1"/>
              <a:t>GraphQL</a:t>
            </a:r>
            <a:endParaRPr dirty="0"/>
          </a:p>
          <a:p>
            <a:r>
              <a:rPr dirty="0"/>
              <a:t>AI/ML: TensorFlow, </a:t>
            </a:r>
            <a:r>
              <a:rPr dirty="0" err="1"/>
              <a:t>PyTorch</a:t>
            </a:r>
            <a:r>
              <a:rPr dirty="0"/>
              <a:t>, Hugging Face</a:t>
            </a:r>
          </a:p>
          <a:p>
            <a:r>
              <a:rPr dirty="0"/>
              <a:t>Database: PostgreSQL, MongoDB, Neo4j</a:t>
            </a:r>
          </a:p>
          <a:p>
            <a:r>
              <a:rPr dirty="0"/>
              <a:t>Security: OAuth 2.0, Encryption, Monitoring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279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AI-Powered Ethical Decision-Making System</vt:lpstr>
      <vt:lpstr>Core Objectives</vt:lpstr>
      <vt:lpstr>System Modules</vt:lpstr>
      <vt:lpstr>Ethical Framework Integration</vt:lpstr>
      <vt:lpstr>Decision Analysis &amp; AI Processing</vt:lpstr>
      <vt:lpstr>Explainability &amp; Transparency (XAI)</vt:lpstr>
      <vt:lpstr>Feedback &amp; Continuous Learning</vt:lpstr>
      <vt:lpstr>Deployment &amp; Security</vt:lpstr>
      <vt:lpstr>Technology Stack</vt:lpstr>
      <vt:lpstr>Next Steps &amp;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Ethical Decision-Making System</dc:title>
  <dc:subject/>
  <dc:creator>home</dc:creator>
  <cp:keywords/>
  <dc:description>generated using python-pptx</dc:description>
  <cp:lastModifiedBy>M V S S DINESH KUMAR</cp:lastModifiedBy>
  <cp:revision>2</cp:revision>
  <dcterms:created xsi:type="dcterms:W3CDTF">2013-01-27T09:14:16Z</dcterms:created>
  <dcterms:modified xsi:type="dcterms:W3CDTF">2025-03-10T05:06:51Z</dcterms:modified>
  <cp:category/>
</cp:coreProperties>
</file>