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3"/>
  </p:notesMasterIdLst>
  <p:sldIdLst>
    <p:sldId id="257" r:id="rId2"/>
    <p:sldId id="286" r:id="rId3"/>
    <p:sldId id="287" r:id="rId4"/>
    <p:sldId id="273" r:id="rId5"/>
    <p:sldId id="266" r:id="rId6"/>
    <p:sldId id="275" r:id="rId7"/>
    <p:sldId id="276" r:id="rId8"/>
    <p:sldId id="277" r:id="rId9"/>
    <p:sldId id="278" r:id="rId10"/>
    <p:sldId id="279" r:id="rId11"/>
    <p:sldId id="280" r:id="rId12"/>
    <p:sldId id="281" r:id="rId13"/>
    <p:sldId id="282" r:id="rId14"/>
    <p:sldId id="283" r:id="rId15"/>
    <p:sldId id="284" r:id="rId16"/>
    <p:sldId id="285" r:id="rId17"/>
    <p:sldId id="274" r:id="rId18"/>
    <p:sldId id="261" r:id="rId19"/>
    <p:sldId id="263" r:id="rId20"/>
    <p:sldId id="272" r:id="rId21"/>
    <p:sldId id="271" r:id="rId22"/>
  </p:sldIdLst>
  <p:sldSz cx="9144000" cy="5143500" type="screen16x9"/>
  <p:notesSz cx="6858000" cy="9144000"/>
  <p:embeddedFontLst>
    <p:embeddedFont>
      <p:font typeface="Bookman Old Style" panose="02050604050505020204" pitchFamily="18" charset="0"/>
      <p:regular r:id="rId24"/>
      <p:bold r:id="rId25"/>
      <p:italic r:id="rId26"/>
      <p:boldItalic r:id="rId27"/>
    </p:embeddedFont>
    <p:embeddedFont>
      <p:font typeface="Trebuchet MS" panose="020B0603020202020204"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152">
          <p15:clr>
            <a:srgbClr val="A4A3A4"/>
          </p15:clr>
        </p15:guide>
        <p15:guide id="2" pos="2880">
          <p15:clr>
            <a:srgbClr val="A4A3A4"/>
          </p15:clr>
        </p15:guide>
        <p15:guide id="3" orient="horz" pos="341">
          <p15:clr>
            <a:srgbClr val="747775"/>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6" roundtripDataSignature="AMtx7mirJ0D/MsuSXOUVxaGnMA7KvreII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DC5C3A-CD92-402F-B6BA-9143325F55CA}" v="9" dt="2024-03-27T04:20:25.982"/>
  </p1510:revLst>
</p1510:revInfo>
</file>

<file path=ppt/tableStyles.xml><?xml version="1.0" encoding="utf-8"?>
<a:tblStyleLst xmlns:a="http://schemas.openxmlformats.org/drawingml/2006/main" def="{1D3205E1-8B83-452B-8570-0B3C4014EAE2}">
  <a:tblStyle styleId="{1D3205E1-8B83-452B-8570-0B3C4014EAE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315C70A-538D-417A-92C0-71925D08A8B3}"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5D5A0FFB-A8A9-46A4-9661-18E49C95CCCC}"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9C8218C-A777-4940-B823-F447B7272C07}" styleName="Table_3">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2"/>
      </p:cViewPr>
      <p:guideLst>
        <p:guide orient="horz" pos="1152"/>
        <p:guide pos="2880"/>
        <p:guide orient="horz" pos="34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6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57" Type="http://schemas.openxmlformats.org/officeDocument/2006/relationships/presProps" Target="presProps.xml"/><Relationship Id="rId61"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56"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 Krishna" userId="f3160ec71944c7a6" providerId="LiveId" clId="{8FDC5C3A-CD92-402F-B6BA-9143325F55CA}"/>
    <pc:docChg chg="undo custSel addSld delSld modSld">
      <pc:chgData name="Sai Krishna" userId="f3160ec71944c7a6" providerId="LiveId" clId="{8FDC5C3A-CD92-402F-B6BA-9143325F55CA}" dt="2024-03-27T06:08:47.824" v="238" actId="123"/>
      <pc:docMkLst>
        <pc:docMk/>
      </pc:docMkLst>
      <pc:sldChg chg="modSp mod">
        <pc:chgData name="Sai Krishna" userId="f3160ec71944c7a6" providerId="LiveId" clId="{8FDC5C3A-CD92-402F-B6BA-9143325F55CA}" dt="2024-03-27T06:04:21.236" v="194" actId="20577"/>
        <pc:sldMkLst>
          <pc:docMk/>
          <pc:sldMk cId="3612930716" sldId="257"/>
        </pc:sldMkLst>
        <pc:spChg chg="mod">
          <ac:chgData name="Sai Krishna" userId="f3160ec71944c7a6" providerId="LiveId" clId="{8FDC5C3A-CD92-402F-B6BA-9143325F55CA}" dt="2024-03-27T06:04:21.236" v="194" actId="20577"/>
          <ac:spMkLst>
            <pc:docMk/>
            <pc:sldMk cId="3612930716" sldId="257"/>
            <ac:spMk id="8" creationId="{00000000-0000-0000-0000-000000000000}"/>
          </ac:spMkLst>
        </pc:spChg>
      </pc:sldChg>
      <pc:sldChg chg="del">
        <pc:chgData name="Sai Krishna" userId="f3160ec71944c7a6" providerId="LiveId" clId="{8FDC5C3A-CD92-402F-B6BA-9143325F55CA}" dt="2024-03-27T04:12:22.142" v="39" actId="2696"/>
        <pc:sldMkLst>
          <pc:docMk/>
          <pc:sldMk cId="4293442632" sldId="259"/>
        </pc:sldMkLst>
      </pc:sldChg>
      <pc:sldChg chg="del">
        <pc:chgData name="Sai Krishna" userId="f3160ec71944c7a6" providerId="LiveId" clId="{8FDC5C3A-CD92-402F-B6BA-9143325F55CA}" dt="2024-03-27T04:19:45.429" v="86" actId="2696"/>
        <pc:sldMkLst>
          <pc:docMk/>
          <pc:sldMk cId="1236963639" sldId="264"/>
        </pc:sldMkLst>
      </pc:sldChg>
      <pc:sldChg chg="del">
        <pc:chgData name="Sai Krishna" userId="f3160ec71944c7a6" providerId="LiveId" clId="{8FDC5C3A-CD92-402F-B6BA-9143325F55CA}" dt="2024-03-27T04:19:47.953" v="87" actId="2696"/>
        <pc:sldMkLst>
          <pc:docMk/>
          <pc:sldMk cId="2001543410" sldId="265"/>
        </pc:sldMkLst>
      </pc:sldChg>
      <pc:sldChg chg="delSp modSp mod">
        <pc:chgData name="Sai Krishna" userId="f3160ec71944c7a6" providerId="LiveId" clId="{8FDC5C3A-CD92-402F-B6BA-9143325F55CA}" dt="2024-03-27T04:11:59.907" v="37" actId="1076"/>
        <pc:sldMkLst>
          <pc:docMk/>
          <pc:sldMk cId="207585228" sldId="266"/>
        </pc:sldMkLst>
        <pc:spChg chg="mod">
          <ac:chgData name="Sai Krishna" userId="f3160ec71944c7a6" providerId="LiveId" clId="{8FDC5C3A-CD92-402F-B6BA-9143325F55CA}" dt="2024-03-27T04:11:38.284" v="34" actId="21"/>
          <ac:spMkLst>
            <pc:docMk/>
            <pc:sldMk cId="207585228" sldId="266"/>
            <ac:spMk id="2" creationId="{00000000-0000-0000-0000-000000000000}"/>
          </ac:spMkLst>
        </pc:spChg>
        <pc:spChg chg="mod">
          <ac:chgData name="Sai Krishna" userId="f3160ec71944c7a6" providerId="LiveId" clId="{8FDC5C3A-CD92-402F-B6BA-9143325F55CA}" dt="2024-03-27T04:11:59.907" v="37" actId="1076"/>
          <ac:spMkLst>
            <pc:docMk/>
            <pc:sldMk cId="207585228" sldId="266"/>
            <ac:spMk id="5" creationId="{00000000-0000-0000-0000-000000000000}"/>
          </ac:spMkLst>
        </pc:spChg>
        <pc:picChg chg="del">
          <ac:chgData name="Sai Krishna" userId="f3160ec71944c7a6" providerId="LiveId" clId="{8FDC5C3A-CD92-402F-B6BA-9143325F55CA}" dt="2024-03-27T04:11:40.120" v="35" actId="21"/>
          <ac:picMkLst>
            <pc:docMk/>
            <pc:sldMk cId="207585228" sldId="266"/>
            <ac:picMk id="7" creationId="{8FF79A6E-18E2-B3C3-EE8B-25BE5D5585BF}"/>
          </ac:picMkLst>
        </pc:picChg>
      </pc:sldChg>
      <pc:sldChg chg="del">
        <pc:chgData name="Sai Krishna" userId="f3160ec71944c7a6" providerId="LiveId" clId="{8FDC5C3A-CD92-402F-B6BA-9143325F55CA}" dt="2024-03-27T04:17:50.449" v="72" actId="2696"/>
        <pc:sldMkLst>
          <pc:docMk/>
          <pc:sldMk cId="463350646" sldId="267"/>
        </pc:sldMkLst>
      </pc:sldChg>
      <pc:sldChg chg="del">
        <pc:chgData name="Sai Krishna" userId="f3160ec71944c7a6" providerId="LiveId" clId="{8FDC5C3A-CD92-402F-B6BA-9143325F55CA}" dt="2024-03-27T04:21:24.724" v="109" actId="2696"/>
        <pc:sldMkLst>
          <pc:docMk/>
          <pc:sldMk cId="440124158" sldId="268"/>
        </pc:sldMkLst>
      </pc:sldChg>
      <pc:sldChg chg="del">
        <pc:chgData name="Sai Krishna" userId="f3160ec71944c7a6" providerId="LiveId" clId="{8FDC5C3A-CD92-402F-B6BA-9143325F55CA}" dt="2024-03-27T04:19:51.621" v="88" actId="2696"/>
        <pc:sldMkLst>
          <pc:docMk/>
          <pc:sldMk cId="1605039212" sldId="269"/>
        </pc:sldMkLst>
      </pc:sldChg>
      <pc:sldChg chg="del">
        <pc:chgData name="Sai Krishna" userId="f3160ec71944c7a6" providerId="LiveId" clId="{8FDC5C3A-CD92-402F-B6BA-9143325F55CA}" dt="2024-03-27T04:21:29.129" v="110" actId="2696"/>
        <pc:sldMkLst>
          <pc:docMk/>
          <pc:sldMk cId="949793764" sldId="270"/>
        </pc:sldMkLst>
      </pc:sldChg>
      <pc:sldChg chg="modSp mod">
        <pc:chgData name="Sai Krishna" userId="f3160ec71944c7a6" providerId="LiveId" clId="{8FDC5C3A-CD92-402F-B6BA-9143325F55CA}" dt="2024-03-27T04:11:23.604" v="33"/>
        <pc:sldMkLst>
          <pc:docMk/>
          <pc:sldMk cId="1460926004" sldId="273"/>
        </pc:sldMkLst>
        <pc:spChg chg="mod">
          <ac:chgData name="Sai Krishna" userId="f3160ec71944c7a6" providerId="LiveId" clId="{8FDC5C3A-CD92-402F-B6BA-9143325F55CA}" dt="2024-03-27T04:09:38.571" v="29" actId="1076"/>
          <ac:spMkLst>
            <pc:docMk/>
            <pc:sldMk cId="1460926004" sldId="273"/>
            <ac:spMk id="2" creationId="{00000000-0000-0000-0000-000000000000}"/>
          </ac:spMkLst>
        </pc:spChg>
        <pc:spChg chg="mod">
          <ac:chgData name="Sai Krishna" userId="f3160ec71944c7a6" providerId="LiveId" clId="{8FDC5C3A-CD92-402F-B6BA-9143325F55CA}" dt="2024-03-27T04:11:23.604" v="33"/>
          <ac:spMkLst>
            <pc:docMk/>
            <pc:sldMk cId="1460926004" sldId="273"/>
            <ac:spMk id="5" creationId="{00000000-0000-0000-0000-000000000000}"/>
          </ac:spMkLst>
        </pc:spChg>
      </pc:sldChg>
      <pc:sldChg chg="add del">
        <pc:chgData name="Sai Krishna" userId="f3160ec71944c7a6" providerId="LiveId" clId="{8FDC5C3A-CD92-402F-B6BA-9143325F55CA}" dt="2024-03-27T04:12:25.156" v="40" actId="2696"/>
        <pc:sldMkLst>
          <pc:docMk/>
          <pc:sldMk cId="519598184" sldId="275"/>
        </pc:sldMkLst>
      </pc:sldChg>
      <pc:sldChg chg="modSp add mod">
        <pc:chgData name="Sai Krishna" userId="f3160ec71944c7a6" providerId="LiveId" clId="{8FDC5C3A-CD92-402F-B6BA-9143325F55CA}" dt="2024-03-27T05:45:49.456" v="133" actId="1076"/>
        <pc:sldMkLst>
          <pc:docMk/>
          <pc:sldMk cId="583557515" sldId="275"/>
        </pc:sldMkLst>
        <pc:spChg chg="mod">
          <ac:chgData name="Sai Krishna" userId="f3160ec71944c7a6" providerId="LiveId" clId="{8FDC5C3A-CD92-402F-B6BA-9143325F55CA}" dt="2024-03-27T05:45:49.456" v="133" actId="1076"/>
          <ac:spMkLst>
            <pc:docMk/>
            <pc:sldMk cId="583557515" sldId="275"/>
            <ac:spMk id="5" creationId="{00000000-0000-0000-0000-000000000000}"/>
          </ac:spMkLst>
        </pc:spChg>
      </pc:sldChg>
      <pc:sldChg chg="addSp delSp modSp add mod">
        <pc:chgData name="Sai Krishna" userId="f3160ec71944c7a6" providerId="LiveId" clId="{8FDC5C3A-CD92-402F-B6BA-9143325F55CA}" dt="2024-03-27T04:13:57.805" v="54" actId="1076"/>
        <pc:sldMkLst>
          <pc:docMk/>
          <pc:sldMk cId="24740769" sldId="276"/>
        </pc:sldMkLst>
        <pc:spChg chg="del mod">
          <ac:chgData name="Sai Krishna" userId="f3160ec71944c7a6" providerId="LiveId" clId="{8FDC5C3A-CD92-402F-B6BA-9143325F55CA}" dt="2024-03-27T04:13:46.076" v="51"/>
          <ac:spMkLst>
            <pc:docMk/>
            <pc:sldMk cId="24740769" sldId="276"/>
            <ac:spMk id="5" creationId="{00000000-0000-0000-0000-000000000000}"/>
          </ac:spMkLst>
        </pc:spChg>
        <pc:spChg chg="add mod">
          <ac:chgData name="Sai Krishna" userId="f3160ec71944c7a6" providerId="LiveId" clId="{8FDC5C3A-CD92-402F-B6BA-9143325F55CA}" dt="2024-03-27T04:13:57.805" v="54" actId="1076"/>
          <ac:spMkLst>
            <pc:docMk/>
            <pc:sldMk cId="24740769" sldId="276"/>
            <ac:spMk id="7" creationId="{D028E675-E023-ECFB-7C32-28E7123F3A64}"/>
          </ac:spMkLst>
        </pc:spChg>
      </pc:sldChg>
      <pc:sldChg chg="modSp add mod">
        <pc:chgData name="Sai Krishna" userId="f3160ec71944c7a6" providerId="LiveId" clId="{8FDC5C3A-CD92-402F-B6BA-9143325F55CA}" dt="2024-03-27T04:14:32.216" v="57"/>
        <pc:sldMkLst>
          <pc:docMk/>
          <pc:sldMk cId="2240833644" sldId="277"/>
        </pc:sldMkLst>
        <pc:spChg chg="mod">
          <ac:chgData name="Sai Krishna" userId="f3160ec71944c7a6" providerId="LiveId" clId="{8FDC5C3A-CD92-402F-B6BA-9143325F55CA}" dt="2024-03-27T04:14:32.216" v="57"/>
          <ac:spMkLst>
            <pc:docMk/>
            <pc:sldMk cId="2240833644" sldId="277"/>
            <ac:spMk id="7" creationId="{D028E675-E023-ECFB-7C32-28E7123F3A64}"/>
          </ac:spMkLst>
        </pc:spChg>
      </pc:sldChg>
      <pc:sldChg chg="addSp delSp modSp add mod">
        <pc:chgData name="Sai Krishna" userId="f3160ec71944c7a6" providerId="LiveId" clId="{8FDC5C3A-CD92-402F-B6BA-9143325F55CA}" dt="2024-03-27T04:15:05.321" v="64" actId="1076"/>
        <pc:sldMkLst>
          <pc:docMk/>
          <pc:sldMk cId="298979981" sldId="278"/>
        </pc:sldMkLst>
        <pc:spChg chg="del mod">
          <ac:chgData name="Sai Krishna" userId="f3160ec71944c7a6" providerId="LiveId" clId="{8FDC5C3A-CD92-402F-B6BA-9143325F55CA}" dt="2024-03-27T04:14:55.395" v="61"/>
          <ac:spMkLst>
            <pc:docMk/>
            <pc:sldMk cId="298979981" sldId="278"/>
            <ac:spMk id="7" creationId="{D028E675-E023-ECFB-7C32-28E7123F3A64}"/>
          </ac:spMkLst>
        </pc:spChg>
        <pc:picChg chg="add mod">
          <ac:chgData name="Sai Krishna" userId="f3160ec71944c7a6" providerId="LiveId" clId="{8FDC5C3A-CD92-402F-B6BA-9143325F55CA}" dt="2024-03-27T04:15:05.321" v="64" actId="1076"/>
          <ac:picMkLst>
            <pc:docMk/>
            <pc:sldMk cId="298979981" sldId="278"/>
            <ac:picMk id="5" creationId="{8068DED2-C9E4-0338-FF2B-76DBDCAA24B2}"/>
          </ac:picMkLst>
        </pc:picChg>
      </pc:sldChg>
      <pc:sldChg chg="addSp delSp modSp add mod">
        <pc:chgData name="Sai Krishna" userId="f3160ec71944c7a6" providerId="LiveId" clId="{8FDC5C3A-CD92-402F-B6BA-9143325F55CA}" dt="2024-03-27T04:15:59.250" v="67"/>
        <pc:sldMkLst>
          <pc:docMk/>
          <pc:sldMk cId="1678017516" sldId="279"/>
        </pc:sldMkLst>
        <pc:picChg chg="del">
          <ac:chgData name="Sai Krishna" userId="f3160ec71944c7a6" providerId="LiveId" clId="{8FDC5C3A-CD92-402F-B6BA-9143325F55CA}" dt="2024-03-27T04:15:34.906" v="66" actId="21"/>
          <ac:picMkLst>
            <pc:docMk/>
            <pc:sldMk cId="1678017516" sldId="279"/>
            <ac:picMk id="5" creationId="{8068DED2-C9E4-0338-FF2B-76DBDCAA24B2}"/>
          </ac:picMkLst>
        </pc:picChg>
        <pc:picChg chg="add mod">
          <ac:chgData name="Sai Krishna" userId="f3160ec71944c7a6" providerId="LiveId" clId="{8FDC5C3A-CD92-402F-B6BA-9143325F55CA}" dt="2024-03-27T04:15:59.250" v="67"/>
          <ac:picMkLst>
            <pc:docMk/>
            <pc:sldMk cId="1678017516" sldId="279"/>
            <ac:picMk id="6" creationId="{445AA3E3-443A-AEE1-F726-59DB0F19C044}"/>
          </ac:picMkLst>
        </pc:picChg>
      </pc:sldChg>
      <pc:sldChg chg="addSp delSp modSp add mod">
        <pc:chgData name="Sai Krishna" userId="f3160ec71944c7a6" providerId="LiveId" clId="{8FDC5C3A-CD92-402F-B6BA-9143325F55CA}" dt="2024-03-27T04:17:38.517" v="71" actId="1076"/>
        <pc:sldMkLst>
          <pc:docMk/>
          <pc:sldMk cId="1995031427" sldId="280"/>
        </pc:sldMkLst>
        <pc:picChg chg="add mod">
          <ac:chgData name="Sai Krishna" userId="f3160ec71944c7a6" providerId="LiveId" clId="{8FDC5C3A-CD92-402F-B6BA-9143325F55CA}" dt="2024-03-27T04:17:38.517" v="71" actId="1076"/>
          <ac:picMkLst>
            <pc:docMk/>
            <pc:sldMk cId="1995031427" sldId="280"/>
            <ac:picMk id="5" creationId="{18BD32FC-B6DE-6300-8AA2-4DD87755AFC6}"/>
          </ac:picMkLst>
        </pc:picChg>
        <pc:picChg chg="del">
          <ac:chgData name="Sai Krishna" userId="f3160ec71944c7a6" providerId="LiveId" clId="{8FDC5C3A-CD92-402F-B6BA-9143325F55CA}" dt="2024-03-27T04:16:13.665" v="69" actId="21"/>
          <ac:picMkLst>
            <pc:docMk/>
            <pc:sldMk cId="1995031427" sldId="280"/>
            <ac:picMk id="6" creationId="{445AA3E3-443A-AEE1-F726-59DB0F19C044}"/>
          </ac:picMkLst>
        </pc:picChg>
      </pc:sldChg>
      <pc:sldChg chg="addSp delSp modSp add mod">
        <pc:chgData name="Sai Krishna" userId="f3160ec71944c7a6" providerId="LiveId" clId="{8FDC5C3A-CD92-402F-B6BA-9143325F55CA}" dt="2024-03-27T04:18:34.760" v="76" actId="1076"/>
        <pc:sldMkLst>
          <pc:docMk/>
          <pc:sldMk cId="1257319718" sldId="281"/>
        </pc:sldMkLst>
        <pc:picChg chg="del">
          <ac:chgData name="Sai Krishna" userId="f3160ec71944c7a6" providerId="LiveId" clId="{8FDC5C3A-CD92-402F-B6BA-9143325F55CA}" dt="2024-03-27T04:18:21.977" v="74" actId="21"/>
          <ac:picMkLst>
            <pc:docMk/>
            <pc:sldMk cId="1257319718" sldId="281"/>
            <ac:picMk id="5" creationId="{18BD32FC-B6DE-6300-8AA2-4DD87755AFC6}"/>
          </ac:picMkLst>
        </pc:picChg>
        <pc:picChg chg="add mod">
          <ac:chgData name="Sai Krishna" userId="f3160ec71944c7a6" providerId="LiveId" clId="{8FDC5C3A-CD92-402F-B6BA-9143325F55CA}" dt="2024-03-27T04:18:34.760" v="76" actId="1076"/>
          <ac:picMkLst>
            <pc:docMk/>
            <pc:sldMk cId="1257319718" sldId="281"/>
            <ac:picMk id="6" creationId="{322B62CA-B871-05A5-80C4-A993C9E0560F}"/>
          </ac:picMkLst>
        </pc:picChg>
      </pc:sldChg>
      <pc:sldChg chg="addSp delSp modSp add mod">
        <pc:chgData name="Sai Krishna" userId="f3160ec71944c7a6" providerId="LiveId" clId="{8FDC5C3A-CD92-402F-B6BA-9143325F55CA}" dt="2024-03-27T04:19:08.052" v="82" actId="1076"/>
        <pc:sldMkLst>
          <pc:docMk/>
          <pc:sldMk cId="899334254" sldId="282"/>
        </pc:sldMkLst>
        <pc:picChg chg="add mod">
          <ac:chgData name="Sai Krishna" userId="f3160ec71944c7a6" providerId="LiveId" clId="{8FDC5C3A-CD92-402F-B6BA-9143325F55CA}" dt="2024-03-27T04:19:08.052" v="82" actId="1076"/>
          <ac:picMkLst>
            <pc:docMk/>
            <pc:sldMk cId="899334254" sldId="282"/>
            <ac:picMk id="5" creationId="{7F2F48E0-071C-8C99-72AC-75654AE4F4B9}"/>
          </ac:picMkLst>
        </pc:picChg>
        <pc:picChg chg="del">
          <ac:chgData name="Sai Krishna" userId="f3160ec71944c7a6" providerId="LiveId" clId="{8FDC5C3A-CD92-402F-B6BA-9143325F55CA}" dt="2024-03-27T04:18:51.996" v="80" actId="21"/>
          <ac:picMkLst>
            <pc:docMk/>
            <pc:sldMk cId="899334254" sldId="282"/>
            <ac:picMk id="6" creationId="{322B62CA-B871-05A5-80C4-A993C9E0560F}"/>
          </ac:picMkLst>
        </pc:picChg>
      </pc:sldChg>
      <pc:sldChg chg="new del">
        <pc:chgData name="Sai Krishna" userId="f3160ec71944c7a6" providerId="LiveId" clId="{8FDC5C3A-CD92-402F-B6BA-9143325F55CA}" dt="2024-03-27T04:18:44.053" v="78" actId="680"/>
        <pc:sldMkLst>
          <pc:docMk/>
          <pc:sldMk cId="1598469594" sldId="282"/>
        </pc:sldMkLst>
      </pc:sldChg>
      <pc:sldChg chg="addSp delSp modSp add mod">
        <pc:chgData name="Sai Krishna" userId="f3160ec71944c7a6" providerId="LiveId" clId="{8FDC5C3A-CD92-402F-B6BA-9143325F55CA}" dt="2024-03-27T04:19:29.734" v="85"/>
        <pc:sldMkLst>
          <pc:docMk/>
          <pc:sldMk cId="1189126327" sldId="283"/>
        </pc:sldMkLst>
        <pc:picChg chg="del">
          <ac:chgData name="Sai Krishna" userId="f3160ec71944c7a6" providerId="LiveId" clId="{8FDC5C3A-CD92-402F-B6BA-9143325F55CA}" dt="2024-03-27T04:19:18.596" v="84" actId="21"/>
          <ac:picMkLst>
            <pc:docMk/>
            <pc:sldMk cId="1189126327" sldId="283"/>
            <ac:picMk id="5" creationId="{7F2F48E0-071C-8C99-72AC-75654AE4F4B9}"/>
          </ac:picMkLst>
        </pc:picChg>
        <pc:picChg chg="add mod">
          <ac:chgData name="Sai Krishna" userId="f3160ec71944c7a6" providerId="LiveId" clId="{8FDC5C3A-CD92-402F-B6BA-9143325F55CA}" dt="2024-03-27T04:19:29.734" v="85"/>
          <ac:picMkLst>
            <pc:docMk/>
            <pc:sldMk cId="1189126327" sldId="283"/>
            <ac:picMk id="6" creationId="{9BD2EA89-BE2E-5AC2-907F-4F807407CFAC}"/>
          </ac:picMkLst>
        </pc:picChg>
      </pc:sldChg>
      <pc:sldChg chg="addSp delSp modSp add mod">
        <pc:chgData name="Sai Krishna" userId="f3160ec71944c7a6" providerId="LiveId" clId="{8FDC5C3A-CD92-402F-B6BA-9143325F55CA}" dt="2024-03-27T04:20:25.982" v="92"/>
        <pc:sldMkLst>
          <pc:docMk/>
          <pc:sldMk cId="3523112246" sldId="284"/>
        </pc:sldMkLst>
        <pc:picChg chg="add mod">
          <ac:chgData name="Sai Krishna" userId="f3160ec71944c7a6" providerId="LiveId" clId="{8FDC5C3A-CD92-402F-B6BA-9143325F55CA}" dt="2024-03-27T04:20:19.156" v="91"/>
          <ac:picMkLst>
            <pc:docMk/>
            <pc:sldMk cId="3523112246" sldId="284"/>
            <ac:picMk id="5" creationId="{B27786FC-7216-C3FE-AA1F-0ABAE48A651B}"/>
          </ac:picMkLst>
        </pc:picChg>
        <pc:picChg chg="del">
          <ac:chgData name="Sai Krishna" userId="f3160ec71944c7a6" providerId="LiveId" clId="{8FDC5C3A-CD92-402F-B6BA-9143325F55CA}" dt="2024-03-27T04:20:17.101" v="90" actId="21"/>
          <ac:picMkLst>
            <pc:docMk/>
            <pc:sldMk cId="3523112246" sldId="284"/>
            <ac:picMk id="6" creationId="{9BD2EA89-BE2E-5AC2-907F-4F807407CFAC}"/>
          </ac:picMkLst>
        </pc:picChg>
        <pc:picChg chg="add mod">
          <ac:chgData name="Sai Krishna" userId="f3160ec71944c7a6" providerId="LiveId" clId="{8FDC5C3A-CD92-402F-B6BA-9143325F55CA}" dt="2024-03-27T04:20:25.982" v="92"/>
          <ac:picMkLst>
            <pc:docMk/>
            <pc:sldMk cId="3523112246" sldId="284"/>
            <ac:picMk id="7" creationId="{2536C866-721E-0EB2-5252-DB450DCA56D0}"/>
          </ac:picMkLst>
        </pc:picChg>
      </pc:sldChg>
      <pc:sldChg chg="addSp delSp modSp add mod">
        <pc:chgData name="Sai Krishna" userId="f3160ec71944c7a6" providerId="LiveId" clId="{8FDC5C3A-CD92-402F-B6BA-9143325F55CA}" dt="2024-03-27T04:21:17.398" v="108" actId="20577"/>
        <pc:sldMkLst>
          <pc:docMk/>
          <pc:sldMk cId="2916007970" sldId="285"/>
        </pc:sldMkLst>
        <pc:spChg chg="mod">
          <ac:chgData name="Sai Krishna" userId="f3160ec71944c7a6" providerId="LiveId" clId="{8FDC5C3A-CD92-402F-B6BA-9143325F55CA}" dt="2024-03-27T04:21:17.398" v="108" actId="20577"/>
          <ac:spMkLst>
            <pc:docMk/>
            <pc:sldMk cId="2916007970" sldId="285"/>
            <ac:spMk id="2" creationId="{00000000-0000-0000-0000-000000000000}"/>
          </ac:spMkLst>
        </pc:spChg>
        <pc:spChg chg="add mod">
          <ac:chgData name="Sai Krishna" userId="f3160ec71944c7a6" providerId="LiveId" clId="{8FDC5C3A-CD92-402F-B6BA-9143325F55CA}" dt="2024-03-27T04:21:09.891" v="98" actId="123"/>
          <ac:spMkLst>
            <pc:docMk/>
            <pc:sldMk cId="2916007970" sldId="285"/>
            <ac:spMk id="6" creationId="{982A1EA4-61FA-3AE2-C9C2-CE006523C4CE}"/>
          </ac:spMkLst>
        </pc:spChg>
        <pc:picChg chg="del">
          <ac:chgData name="Sai Krishna" userId="f3160ec71944c7a6" providerId="LiveId" clId="{8FDC5C3A-CD92-402F-B6BA-9143325F55CA}" dt="2024-03-27T04:20:37.970" v="94" actId="21"/>
          <ac:picMkLst>
            <pc:docMk/>
            <pc:sldMk cId="2916007970" sldId="285"/>
            <ac:picMk id="7" creationId="{2536C866-721E-0EB2-5252-DB450DCA56D0}"/>
          </ac:picMkLst>
        </pc:picChg>
      </pc:sldChg>
      <pc:sldChg chg="addSp delSp modSp add mod">
        <pc:chgData name="Sai Krishna" userId="f3160ec71944c7a6" providerId="LiveId" clId="{8FDC5C3A-CD92-402F-B6BA-9143325F55CA}" dt="2024-03-27T05:47:59.895" v="134" actId="20577"/>
        <pc:sldMkLst>
          <pc:docMk/>
          <pc:sldMk cId="1508132458" sldId="286"/>
        </pc:sldMkLst>
        <pc:spChg chg="mod">
          <ac:chgData name="Sai Krishna" userId="f3160ec71944c7a6" providerId="LiveId" clId="{8FDC5C3A-CD92-402F-B6BA-9143325F55CA}" dt="2024-03-27T05:44:30.085" v="117" actId="1076"/>
          <ac:spMkLst>
            <pc:docMk/>
            <pc:sldMk cId="1508132458" sldId="286"/>
            <ac:spMk id="2" creationId="{00000000-0000-0000-0000-000000000000}"/>
          </ac:spMkLst>
        </pc:spChg>
        <pc:spChg chg="del mod">
          <ac:chgData name="Sai Krishna" userId="f3160ec71944c7a6" providerId="LiveId" clId="{8FDC5C3A-CD92-402F-B6BA-9143325F55CA}" dt="2024-03-27T05:44:30.761" v="119"/>
          <ac:spMkLst>
            <pc:docMk/>
            <pc:sldMk cId="1508132458" sldId="286"/>
            <ac:spMk id="3" creationId="{00000000-0000-0000-0000-000000000000}"/>
          </ac:spMkLst>
        </pc:spChg>
        <pc:spChg chg="add mod">
          <ac:chgData name="Sai Krishna" userId="f3160ec71944c7a6" providerId="LiveId" clId="{8FDC5C3A-CD92-402F-B6BA-9143325F55CA}" dt="2024-03-27T05:47:59.895" v="134" actId="20577"/>
          <ac:spMkLst>
            <pc:docMk/>
            <pc:sldMk cId="1508132458" sldId="286"/>
            <ac:spMk id="7" creationId="{14E1BCC0-8AD7-C235-A562-BE65AB1CA9E9}"/>
          </ac:spMkLst>
        </pc:spChg>
        <pc:spChg chg="del mod">
          <ac:chgData name="Sai Krishna" userId="f3160ec71944c7a6" providerId="LiveId" clId="{8FDC5C3A-CD92-402F-B6BA-9143325F55CA}" dt="2024-03-27T05:44:30.761" v="121"/>
          <ac:spMkLst>
            <pc:docMk/>
            <pc:sldMk cId="1508132458" sldId="286"/>
            <ac:spMk id="8" creationId="{00000000-0000-0000-0000-000000000000}"/>
          </ac:spMkLst>
        </pc:spChg>
      </pc:sldChg>
      <pc:sldChg chg="modSp add mod">
        <pc:chgData name="Sai Krishna" userId="f3160ec71944c7a6" providerId="LiveId" clId="{8FDC5C3A-CD92-402F-B6BA-9143325F55CA}" dt="2024-03-27T06:08:47.824" v="238" actId="123"/>
        <pc:sldMkLst>
          <pc:docMk/>
          <pc:sldMk cId="3400281321" sldId="287"/>
        </pc:sldMkLst>
        <pc:spChg chg="mod">
          <ac:chgData name="Sai Krishna" userId="f3160ec71944c7a6" providerId="LiveId" clId="{8FDC5C3A-CD92-402F-B6BA-9143325F55CA}" dt="2024-03-27T06:08:40.826" v="237" actId="20577"/>
          <ac:spMkLst>
            <pc:docMk/>
            <pc:sldMk cId="3400281321" sldId="287"/>
            <ac:spMk id="2" creationId="{00000000-0000-0000-0000-000000000000}"/>
          </ac:spMkLst>
        </pc:spChg>
        <pc:spChg chg="mod">
          <ac:chgData name="Sai Krishna" userId="f3160ec71944c7a6" providerId="LiveId" clId="{8FDC5C3A-CD92-402F-B6BA-9143325F55CA}" dt="2024-03-27T06:08:47.824" v="238" actId="123"/>
          <ac:spMkLst>
            <pc:docMk/>
            <pc:sldMk cId="3400281321" sldId="287"/>
            <ac:spMk id="7" creationId="{14E1BCC0-8AD7-C235-A562-BE65AB1CA9E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73064913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09088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24590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32992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83509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682827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681530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208091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479334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68403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757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5365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276079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48459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0933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731618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021730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87040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39800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49227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40289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406004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0"/>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207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0"/>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3020"/>
              </a:spcBef>
              <a:spcAft>
                <a:spcPts val="0"/>
              </a:spcAft>
              <a:buSzPts val="15100"/>
              <a:buChar char="•"/>
              <a:defRPr/>
            </a:lvl1pPr>
            <a:lvl2pPr marL="914400" lvl="1" indent="-1066800" algn="l">
              <a:lnSpc>
                <a:spcPct val="100000"/>
              </a:lnSpc>
              <a:spcBef>
                <a:spcPts val="2640"/>
              </a:spcBef>
              <a:spcAft>
                <a:spcPts val="0"/>
              </a:spcAft>
              <a:buSzPts val="13200"/>
              <a:buChar char="–"/>
              <a:defRPr/>
            </a:lvl2pPr>
            <a:lvl3pPr marL="1371600" lvl="2" indent="-946150" algn="l">
              <a:lnSpc>
                <a:spcPct val="100000"/>
              </a:lnSpc>
              <a:spcBef>
                <a:spcPts val="2260"/>
              </a:spcBef>
              <a:spcAft>
                <a:spcPts val="0"/>
              </a:spcAft>
              <a:buSzPts val="11300"/>
              <a:buChar char="•"/>
              <a:defRPr/>
            </a:lvl3pPr>
            <a:lvl4pPr marL="1828800" lvl="3" indent="-825500" algn="l">
              <a:lnSpc>
                <a:spcPct val="100000"/>
              </a:lnSpc>
              <a:spcBef>
                <a:spcPts val="1880"/>
              </a:spcBef>
              <a:spcAft>
                <a:spcPts val="0"/>
              </a:spcAft>
              <a:buSzPts val="9400"/>
              <a:buChar char="–"/>
              <a:defRPr/>
            </a:lvl4pPr>
            <a:lvl5pPr marL="2286000" lvl="4" indent="-825500" algn="l">
              <a:lnSpc>
                <a:spcPct val="100000"/>
              </a:lnSpc>
              <a:spcBef>
                <a:spcPts val="1880"/>
              </a:spcBef>
              <a:spcAft>
                <a:spcPts val="0"/>
              </a:spcAft>
              <a:buSzPts val="9400"/>
              <a:buChar char="»"/>
              <a:defRPr/>
            </a:lvl5pPr>
            <a:lvl6pPr marL="2743200" lvl="5" indent="-825500" algn="l">
              <a:lnSpc>
                <a:spcPct val="100000"/>
              </a:lnSpc>
              <a:spcBef>
                <a:spcPts val="1880"/>
              </a:spcBef>
              <a:spcAft>
                <a:spcPts val="0"/>
              </a:spcAft>
              <a:buSzPts val="9400"/>
              <a:buChar char="•"/>
              <a:defRPr/>
            </a:lvl6pPr>
            <a:lvl7pPr marL="3200400" lvl="6" indent="-825500" algn="l">
              <a:lnSpc>
                <a:spcPct val="100000"/>
              </a:lnSpc>
              <a:spcBef>
                <a:spcPts val="1880"/>
              </a:spcBef>
              <a:spcAft>
                <a:spcPts val="0"/>
              </a:spcAft>
              <a:buSzPts val="9400"/>
              <a:buChar char="•"/>
              <a:defRPr/>
            </a:lvl7pPr>
            <a:lvl8pPr marL="3657600" lvl="7" indent="-825500" algn="l">
              <a:lnSpc>
                <a:spcPct val="100000"/>
              </a:lnSpc>
              <a:spcBef>
                <a:spcPts val="1880"/>
              </a:spcBef>
              <a:spcAft>
                <a:spcPts val="0"/>
              </a:spcAft>
              <a:buSzPts val="9400"/>
              <a:buChar char="•"/>
              <a:defRPr/>
            </a:lvl8pPr>
            <a:lvl9pPr marL="4114800" lvl="8" indent="-825500" algn="l">
              <a:lnSpc>
                <a:spcPct val="100000"/>
              </a:lnSpc>
              <a:spcBef>
                <a:spcPts val="1880"/>
              </a:spcBef>
              <a:spcAft>
                <a:spcPts val="0"/>
              </a:spcAft>
              <a:buSzPts val="9400"/>
              <a:buChar char="•"/>
              <a:defRPr/>
            </a:lvl9pPr>
          </a:lstStyle>
          <a:p>
            <a:endParaRPr/>
          </a:p>
        </p:txBody>
      </p:sp>
      <p:sp>
        <p:nvSpPr>
          <p:cNvPr id="14" name="Google Shape;14;p20"/>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068473FE-FEE8-4A11-984C-6BE76FFFB8A6}" type="datetime1">
              <a:rPr lang="en-US" smtClean="0"/>
              <a:t>3/27/2024</a:t>
            </a:fld>
            <a:endParaRPr/>
          </a:p>
        </p:txBody>
      </p:sp>
      <p:sp>
        <p:nvSpPr>
          <p:cNvPr id="15" name="Google Shape;15;p20"/>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Department of Computer Science and Engineering</a:t>
            </a:r>
            <a:endParaRPr/>
          </a:p>
        </p:txBody>
      </p:sp>
      <p:sp>
        <p:nvSpPr>
          <p:cNvPr id="16" name="Google Shape;16;p20"/>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3"/>
        <p:cNvGrpSpPr/>
        <p:nvPr/>
      </p:nvGrpSpPr>
      <p:grpSpPr>
        <a:xfrm>
          <a:off x="0" y="0"/>
          <a:ext cx="0" cy="0"/>
          <a:chOff x="0" y="0"/>
          <a:chExt cx="0" cy="0"/>
        </a:xfrm>
      </p:grpSpPr>
      <p:sp>
        <p:nvSpPr>
          <p:cNvPr id="34" name="Google Shape;34;p23"/>
          <p:cNvSpPr txBox="1">
            <a:spLocks noGrp="1"/>
          </p:cNvSpPr>
          <p:nvPr>
            <p:ph type="title"/>
          </p:nvPr>
        </p:nvSpPr>
        <p:spPr>
          <a:xfrm>
            <a:off x="457202" y="204788"/>
            <a:ext cx="3008400" cy="8718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3"/>
          <p:cNvSpPr txBox="1">
            <a:spLocks noGrp="1"/>
          </p:cNvSpPr>
          <p:nvPr>
            <p:ph type="body" idx="1"/>
          </p:nvPr>
        </p:nvSpPr>
        <p:spPr>
          <a:xfrm>
            <a:off x="3575051" y="204789"/>
            <a:ext cx="5111700" cy="43899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660"/>
              </a:spcBef>
              <a:spcAft>
                <a:spcPts val="0"/>
              </a:spcAft>
              <a:buClr>
                <a:schemeClr val="dk1"/>
              </a:buClr>
              <a:buSzPts val="15100"/>
              <a:buChar char="•"/>
              <a:defRPr sz="3300"/>
            </a:lvl1pPr>
            <a:lvl2pPr marL="914400" lvl="1" indent="-1066800" algn="l">
              <a:lnSpc>
                <a:spcPct val="100000"/>
              </a:lnSpc>
              <a:spcBef>
                <a:spcPts val="577"/>
              </a:spcBef>
              <a:spcAft>
                <a:spcPts val="0"/>
              </a:spcAft>
              <a:buClr>
                <a:schemeClr val="dk1"/>
              </a:buClr>
              <a:buSzPts val="13200"/>
              <a:buChar char="–"/>
              <a:defRPr sz="2900"/>
            </a:lvl2pPr>
            <a:lvl3pPr marL="1371600" lvl="2" indent="-946150" algn="l">
              <a:lnSpc>
                <a:spcPct val="100000"/>
              </a:lnSpc>
              <a:spcBef>
                <a:spcPts val="494"/>
              </a:spcBef>
              <a:spcAft>
                <a:spcPts val="0"/>
              </a:spcAft>
              <a:buClr>
                <a:schemeClr val="dk1"/>
              </a:buClr>
              <a:buSzPts val="11300"/>
              <a:buChar char="•"/>
              <a:defRPr sz="2500"/>
            </a:lvl3pPr>
            <a:lvl4pPr marL="1828800" lvl="3" indent="-825500" algn="l">
              <a:lnSpc>
                <a:spcPct val="100000"/>
              </a:lnSpc>
              <a:spcBef>
                <a:spcPts val="411"/>
              </a:spcBef>
              <a:spcAft>
                <a:spcPts val="0"/>
              </a:spcAft>
              <a:buClr>
                <a:schemeClr val="dk1"/>
              </a:buClr>
              <a:buSzPts val="9400"/>
              <a:buChar char="–"/>
              <a:defRPr sz="2100"/>
            </a:lvl4pPr>
            <a:lvl5pPr marL="2286000" lvl="4" indent="-825500" algn="l">
              <a:lnSpc>
                <a:spcPct val="100000"/>
              </a:lnSpc>
              <a:spcBef>
                <a:spcPts val="411"/>
              </a:spcBef>
              <a:spcAft>
                <a:spcPts val="0"/>
              </a:spcAft>
              <a:buClr>
                <a:schemeClr val="dk1"/>
              </a:buClr>
              <a:buSzPts val="9400"/>
              <a:buChar char="»"/>
              <a:defRPr sz="2100"/>
            </a:lvl5pPr>
            <a:lvl6pPr marL="2743200" lvl="5" indent="-825500" algn="l">
              <a:lnSpc>
                <a:spcPct val="100000"/>
              </a:lnSpc>
              <a:spcBef>
                <a:spcPts val="411"/>
              </a:spcBef>
              <a:spcAft>
                <a:spcPts val="0"/>
              </a:spcAft>
              <a:buClr>
                <a:schemeClr val="dk1"/>
              </a:buClr>
              <a:buSzPts val="9400"/>
              <a:buChar char="•"/>
              <a:defRPr sz="2100"/>
            </a:lvl6pPr>
            <a:lvl7pPr marL="3200400" lvl="6" indent="-825500" algn="l">
              <a:lnSpc>
                <a:spcPct val="100000"/>
              </a:lnSpc>
              <a:spcBef>
                <a:spcPts val="411"/>
              </a:spcBef>
              <a:spcAft>
                <a:spcPts val="0"/>
              </a:spcAft>
              <a:buClr>
                <a:schemeClr val="dk1"/>
              </a:buClr>
              <a:buSzPts val="9400"/>
              <a:buChar char="•"/>
              <a:defRPr sz="2100"/>
            </a:lvl7pPr>
            <a:lvl8pPr marL="3657600" lvl="7" indent="-825500" algn="l">
              <a:lnSpc>
                <a:spcPct val="100000"/>
              </a:lnSpc>
              <a:spcBef>
                <a:spcPts val="411"/>
              </a:spcBef>
              <a:spcAft>
                <a:spcPts val="0"/>
              </a:spcAft>
              <a:buClr>
                <a:schemeClr val="dk1"/>
              </a:buClr>
              <a:buSzPts val="9400"/>
              <a:buChar char="•"/>
              <a:defRPr sz="2100"/>
            </a:lvl8pPr>
            <a:lvl9pPr marL="4114800" lvl="8" indent="-825500" algn="l">
              <a:lnSpc>
                <a:spcPct val="100000"/>
              </a:lnSpc>
              <a:spcBef>
                <a:spcPts val="411"/>
              </a:spcBef>
              <a:spcAft>
                <a:spcPts val="0"/>
              </a:spcAft>
              <a:buClr>
                <a:schemeClr val="dk1"/>
              </a:buClr>
              <a:buSzPts val="9400"/>
              <a:buChar char="•"/>
              <a:defRPr sz="2100"/>
            </a:lvl9pPr>
          </a:lstStyle>
          <a:p>
            <a:endParaRPr/>
          </a:p>
        </p:txBody>
      </p:sp>
      <p:sp>
        <p:nvSpPr>
          <p:cNvPr id="36" name="Google Shape;36;p23"/>
          <p:cNvSpPr txBox="1">
            <a:spLocks noGrp="1"/>
          </p:cNvSpPr>
          <p:nvPr>
            <p:ph type="body" idx="2"/>
          </p:nvPr>
        </p:nvSpPr>
        <p:spPr>
          <a:xfrm>
            <a:off x="457202" y="1076326"/>
            <a:ext cx="3008400" cy="35184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37" name="Google Shape;37;p23"/>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382986D8-E136-46E8-BED6-C56E4CA5985D}" type="datetime1">
              <a:rPr lang="en-US" smtClean="0"/>
              <a:t>3/27/2024</a:t>
            </a:fld>
            <a:endParaRPr/>
          </a:p>
        </p:txBody>
      </p:sp>
      <p:sp>
        <p:nvSpPr>
          <p:cNvPr id="38" name="Google Shape;38;p23"/>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9" name="Google Shape;39;p23"/>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0"/>
        <p:cNvGrpSpPr/>
        <p:nvPr/>
      </p:nvGrpSpPr>
      <p:grpSpPr>
        <a:xfrm>
          <a:off x="0" y="0"/>
          <a:ext cx="0" cy="0"/>
          <a:chOff x="0" y="0"/>
          <a:chExt cx="0" cy="0"/>
        </a:xfrm>
      </p:grpSpPr>
      <p:sp>
        <p:nvSpPr>
          <p:cNvPr id="41" name="Google Shape;41;p24"/>
          <p:cNvSpPr txBox="1">
            <a:spLocks noGrp="1"/>
          </p:cNvSpPr>
          <p:nvPr>
            <p:ph type="title"/>
          </p:nvPr>
        </p:nvSpPr>
        <p:spPr>
          <a:xfrm>
            <a:off x="1792289" y="3600452"/>
            <a:ext cx="5486400" cy="4251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4"/>
          <p:cNvSpPr>
            <a:spLocks noGrp="1"/>
          </p:cNvSpPr>
          <p:nvPr>
            <p:ph type="pic" idx="2"/>
          </p:nvPr>
        </p:nvSpPr>
        <p:spPr>
          <a:xfrm>
            <a:off x="1792289" y="459581"/>
            <a:ext cx="5486400" cy="3086100"/>
          </a:xfrm>
          <a:prstGeom prst="rect">
            <a:avLst/>
          </a:prstGeom>
          <a:noFill/>
          <a:ln>
            <a:noFill/>
          </a:ln>
        </p:spPr>
      </p:sp>
      <p:sp>
        <p:nvSpPr>
          <p:cNvPr id="43" name="Google Shape;43;p24"/>
          <p:cNvSpPr txBox="1">
            <a:spLocks noGrp="1"/>
          </p:cNvSpPr>
          <p:nvPr>
            <p:ph type="body" idx="1"/>
          </p:nvPr>
        </p:nvSpPr>
        <p:spPr>
          <a:xfrm>
            <a:off x="1792289" y="4025505"/>
            <a:ext cx="5486400" cy="6036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44" name="Google Shape;44;p24"/>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7B8B21AD-1FB2-4879-B352-C4B469FF0E55}" type="datetime1">
              <a:rPr lang="en-US" smtClean="0"/>
              <a:t>3/27/2024</a:t>
            </a:fld>
            <a:endParaRPr/>
          </a:p>
        </p:txBody>
      </p:sp>
      <p:sp>
        <p:nvSpPr>
          <p:cNvPr id="45" name="Google Shape;45;p24"/>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46" name="Google Shape;46;p24"/>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7"/>
        <p:cNvGrpSpPr/>
        <p:nvPr/>
      </p:nvGrpSpPr>
      <p:grpSpPr>
        <a:xfrm>
          <a:off x="0" y="0"/>
          <a:ext cx="0" cy="0"/>
          <a:chOff x="0" y="0"/>
          <a:chExt cx="0" cy="0"/>
        </a:xfrm>
      </p:grpSpPr>
      <p:sp>
        <p:nvSpPr>
          <p:cNvPr id="48" name="Google Shape;48;p25"/>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5"/>
          <p:cNvSpPr txBox="1">
            <a:spLocks noGrp="1"/>
          </p:cNvSpPr>
          <p:nvPr>
            <p:ph type="body" idx="1"/>
          </p:nvPr>
        </p:nvSpPr>
        <p:spPr>
          <a:xfrm rot="5400000">
            <a:off x="2874751" y="-1217399"/>
            <a:ext cx="3394500" cy="82296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0" name="Google Shape;50;p25"/>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023FA63B-7BA5-439B-808C-CD31261DC627}" type="datetime1">
              <a:rPr lang="en-US" smtClean="0"/>
              <a:t>3/27/2024</a:t>
            </a:fld>
            <a:endParaRPr/>
          </a:p>
        </p:txBody>
      </p:sp>
      <p:sp>
        <p:nvSpPr>
          <p:cNvPr id="51" name="Google Shape;51;p25"/>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2" name="Google Shape;52;p25"/>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3"/>
        <p:cNvGrpSpPr/>
        <p:nvPr/>
      </p:nvGrpSpPr>
      <p:grpSpPr>
        <a:xfrm>
          <a:off x="0" y="0"/>
          <a:ext cx="0" cy="0"/>
          <a:chOff x="0" y="0"/>
          <a:chExt cx="0" cy="0"/>
        </a:xfrm>
      </p:grpSpPr>
      <p:sp>
        <p:nvSpPr>
          <p:cNvPr id="54" name="Google Shape;54;p26"/>
          <p:cNvSpPr txBox="1">
            <a:spLocks noGrp="1"/>
          </p:cNvSpPr>
          <p:nvPr>
            <p:ph type="title"/>
          </p:nvPr>
        </p:nvSpPr>
        <p:spPr>
          <a:xfrm rot="5400000">
            <a:off x="5463751" y="1371630"/>
            <a:ext cx="4388700" cy="20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6"/>
          <p:cNvSpPr txBox="1">
            <a:spLocks noGrp="1"/>
          </p:cNvSpPr>
          <p:nvPr>
            <p:ph type="body" idx="1"/>
          </p:nvPr>
        </p:nvSpPr>
        <p:spPr>
          <a:xfrm rot="5400000">
            <a:off x="1272750" y="-609570"/>
            <a:ext cx="4388700" cy="60198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6" name="Google Shape;56;p26"/>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D71AE679-8649-4E45-928F-F7B28F40B515}" type="datetime1">
              <a:rPr lang="en-US" smtClean="0"/>
              <a:t>3/27/2024</a:t>
            </a:fld>
            <a:endParaRPr/>
          </a:p>
        </p:txBody>
      </p:sp>
      <p:sp>
        <p:nvSpPr>
          <p:cNvPr id="57" name="Google Shape;57;p26"/>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8" name="Google Shape;58;p26"/>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7">
            <a:alphaModFix/>
          </a:blip>
          <a:stretch>
            <a:fillRect/>
          </a:stretch>
        </a:blip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chemeClr val="dk1"/>
              </a:buClr>
              <a:buSzPts val="20700"/>
              <a:buFont typeface="Calibri"/>
              <a:buNone/>
              <a:defRPr sz="207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9"/>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marR="0" lvl="0" indent="-1187450" algn="l" rtl="0">
              <a:lnSpc>
                <a:spcPct val="100000"/>
              </a:lnSpc>
              <a:spcBef>
                <a:spcPts val="3020"/>
              </a:spcBef>
              <a:spcAft>
                <a:spcPts val="0"/>
              </a:spcAft>
              <a:buClr>
                <a:schemeClr val="dk1"/>
              </a:buClr>
              <a:buSzPts val="15100"/>
              <a:buFont typeface="Arial"/>
              <a:buChar char="•"/>
              <a:defRPr sz="15100" b="0" i="0" u="none" strike="noStrike" cap="none">
                <a:solidFill>
                  <a:schemeClr val="dk1"/>
                </a:solidFill>
                <a:latin typeface="Calibri"/>
                <a:ea typeface="Calibri"/>
                <a:cs typeface="Calibri"/>
                <a:sym typeface="Calibri"/>
              </a:defRPr>
            </a:lvl1pPr>
            <a:lvl2pPr marL="914400" marR="0" lvl="1" indent="-1066800" algn="l" rtl="0">
              <a:lnSpc>
                <a:spcPct val="100000"/>
              </a:lnSpc>
              <a:spcBef>
                <a:spcPts val="264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26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4pPr>
            <a:lvl5pPr marL="2286000" marR="0" lvl="4"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5pPr>
            <a:lvl6pPr marL="2743200" marR="0" lvl="5"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6pPr>
            <a:lvl7pPr marL="3200400" marR="0" lvl="6"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7pPr>
            <a:lvl8pPr marL="3657600" marR="0" lvl="7"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8pPr>
            <a:lvl9pPr marL="4114800" marR="0" lvl="8"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9pPr>
          </a:lstStyle>
          <a:p>
            <a:endParaRPr/>
          </a:p>
        </p:txBody>
      </p:sp>
      <p:sp>
        <p:nvSpPr>
          <p:cNvPr id="8" name="Google Shape;8;p19"/>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fld id="{440CFF11-AA4A-4972-8AFF-841A0A2244AA}" type="datetime1">
              <a:rPr lang="en-US" smtClean="0"/>
              <a:t>3/27/2024</a:t>
            </a:fld>
            <a:endParaRPr/>
          </a:p>
        </p:txBody>
      </p:sp>
      <p:sp>
        <p:nvSpPr>
          <p:cNvPr id="9" name="Google Shape;9;p19"/>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r>
              <a:rPr lang="en-US"/>
              <a:t>Department of Computer Science and Engineering</a:t>
            </a:r>
            <a:endParaRPr/>
          </a:p>
        </p:txBody>
      </p:sp>
      <p:sp>
        <p:nvSpPr>
          <p:cNvPr id="10" name="Google Shape;10;p19"/>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
          <p:cNvSpPr txBox="1">
            <a:spLocks noGrp="1"/>
          </p:cNvSpPr>
          <p:nvPr>
            <p:ph type="body" idx="1"/>
          </p:nvPr>
        </p:nvSpPr>
        <p:spPr>
          <a:xfrm>
            <a:off x="642938" y="2196703"/>
            <a:ext cx="7815262" cy="2661047"/>
          </a:xfrm>
          <a:prstGeom prst="rect">
            <a:avLst/>
          </a:prstGeom>
          <a:noFill/>
          <a:ln>
            <a:noFill/>
          </a:ln>
        </p:spPr>
        <p:txBody>
          <a:bodyPr spcFirstLastPara="1" wrap="square" lIns="94100" tIns="47025" rIns="94100" bIns="47025" anchor="t" anchorCtr="0">
            <a:noAutofit/>
          </a:bodyPr>
          <a:lstStyle/>
          <a:p>
            <a:pPr marL="0" lvl="0" indent="0" algn="l" rtl="0">
              <a:lnSpc>
                <a:spcPct val="100000"/>
              </a:lnSpc>
              <a:spcBef>
                <a:spcPts val="3020"/>
              </a:spcBef>
              <a:spcAft>
                <a:spcPts val="0"/>
              </a:spcAft>
              <a:buSzPts val="15100"/>
              <a:buNone/>
            </a:pPr>
            <a:endParaRPr dirty="0"/>
          </a:p>
          <a:p>
            <a:pPr marL="457200" lvl="0" indent="501650" algn="l" rtl="0">
              <a:lnSpc>
                <a:spcPct val="100000"/>
              </a:lnSpc>
              <a:spcBef>
                <a:spcPts val="3020"/>
              </a:spcBef>
              <a:spcAft>
                <a:spcPts val="0"/>
              </a:spcAft>
              <a:buSzPts val="15100"/>
              <a:buNone/>
            </a:pPr>
            <a:endParaRPr dirty="0"/>
          </a:p>
        </p:txBody>
      </p:sp>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38224" y="694236"/>
            <a:ext cx="8229600" cy="857400"/>
          </a:xfrm>
        </p:spPr>
        <p:txBody>
          <a:bodyPr/>
          <a:lstStyle/>
          <a:p>
            <a:pPr algn="ctr"/>
            <a:r>
              <a:rPr lang="en-US" sz="2400" b="1" dirty="0"/>
              <a:t>Strategies and Tools for Fake Messages in digital world</a:t>
            </a:r>
            <a:endParaRPr lang="en-IN" sz="24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267767" y="3265616"/>
            <a:ext cx="3560818" cy="954107"/>
          </a:xfrm>
          <a:prstGeom prst="rect">
            <a:avLst/>
          </a:prstGeom>
          <a:noFill/>
        </p:spPr>
        <p:txBody>
          <a:bodyPr wrap="square" rtlCol="0">
            <a:spAutoFit/>
          </a:bodyPr>
          <a:lstStyle/>
          <a:p>
            <a:r>
              <a:rPr lang="en-US" dirty="0">
                <a:latin typeface="Bookman Old Style" panose="02050604050505020204" pitchFamily="18" charset="0"/>
              </a:rPr>
              <a:t>Team Details </a:t>
            </a:r>
          </a:p>
          <a:p>
            <a:pPr marL="342900" indent="-342900">
              <a:buFont typeface="+mj-lt"/>
              <a:buAutoNum type="arabicPeriod"/>
            </a:pPr>
            <a:r>
              <a:rPr lang="en-US" dirty="0" err="1">
                <a:latin typeface="Bookman Old Style" panose="02050604050505020204" pitchFamily="18" charset="0"/>
              </a:rPr>
              <a:t>B.Dinesh</a:t>
            </a:r>
            <a:r>
              <a:rPr lang="en-US" dirty="0">
                <a:latin typeface="Bookman Old Style" panose="02050604050505020204" pitchFamily="18" charset="0"/>
              </a:rPr>
              <a:t> </a:t>
            </a:r>
            <a:r>
              <a:rPr lang="en-US" dirty="0" err="1">
                <a:latin typeface="Bookman Old Style" panose="02050604050505020204" pitchFamily="18" charset="0"/>
              </a:rPr>
              <a:t>kumar</a:t>
            </a:r>
            <a:r>
              <a:rPr lang="en-US" dirty="0">
                <a:latin typeface="Bookman Old Style" panose="02050604050505020204" pitchFamily="18" charset="0"/>
              </a:rPr>
              <a:t> ( 20EG105604)</a:t>
            </a:r>
          </a:p>
          <a:p>
            <a:pPr marL="342900" indent="-342900">
              <a:buFont typeface="+mj-lt"/>
              <a:buAutoNum type="arabicPeriod"/>
            </a:pPr>
            <a:r>
              <a:rPr lang="en-US" dirty="0" err="1">
                <a:latin typeface="Bookman Old Style" panose="02050604050505020204" pitchFamily="18" charset="0"/>
              </a:rPr>
              <a:t>B.Sreeja</a:t>
            </a:r>
            <a:r>
              <a:rPr lang="en-US" dirty="0">
                <a:latin typeface="Bookman Old Style" panose="02050604050505020204" pitchFamily="18" charset="0"/>
              </a:rPr>
              <a:t>              ( 20EG105607)</a:t>
            </a:r>
          </a:p>
          <a:p>
            <a:pPr marL="342900" indent="-342900">
              <a:buFont typeface="+mj-lt"/>
              <a:buAutoNum type="arabicPeriod"/>
            </a:pPr>
            <a:r>
              <a:rPr lang="en-US" dirty="0" err="1">
                <a:latin typeface="Bookman Old Style" panose="02050604050505020204" pitchFamily="18" charset="0"/>
              </a:rPr>
              <a:t>B.Shushanth</a:t>
            </a:r>
            <a:r>
              <a:rPr lang="en-US" dirty="0">
                <a:latin typeface="Bookman Old Style" panose="02050604050505020204" pitchFamily="18" charset="0"/>
              </a:rPr>
              <a:t>       ( 20EG105642)</a:t>
            </a:r>
          </a:p>
        </p:txBody>
      </p:sp>
      <p:sp>
        <p:nvSpPr>
          <p:cNvPr id="8" name="TextBox 7"/>
          <p:cNvSpPr txBox="1"/>
          <p:nvPr/>
        </p:nvSpPr>
        <p:spPr>
          <a:xfrm>
            <a:off x="5470632" y="3239550"/>
            <a:ext cx="2702110" cy="738664"/>
          </a:xfrm>
          <a:prstGeom prst="rect">
            <a:avLst/>
          </a:prstGeom>
          <a:noFill/>
        </p:spPr>
        <p:txBody>
          <a:bodyPr wrap="square" rtlCol="0">
            <a:spAutoFit/>
          </a:bodyPr>
          <a:lstStyle/>
          <a:p>
            <a:endParaRPr lang="en-US" dirty="0">
              <a:latin typeface="Bookman Old Style" panose="02050604050505020204" pitchFamily="18" charset="0"/>
            </a:endParaRPr>
          </a:p>
          <a:p>
            <a:r>
              <a:rPr lang="en-US" dirty="0">
                <a:latin typeface="Bookman Old Style" panose="02050604050505020204" pitchFamily="18" charset="0"/>
              </a:rPr>
              <a:t>Dr. N. Swapna Goud</a:t>
            </a:r>
          </a:p>
          <a:p>
            <a:r>
              <a:rPr lang="en-US" dirty="0">
                <a:latin typeface="Bookman Old Style" panose="02050604050505020204" pitchFamily="18" charset="0"/>
              </a:rPr>
              <a:t>Assistant </a:t>
            </a:r>
            <a:r>
              <a:rPr lang="en-US" dirty="0" err="1">
                <a:latin typeface="Bookman Old Style" panose="02050604050505020204" pitchFamily="18" charset="0"/>
              </a:rPr>
              <a:t>Professor,CSE</a:t>
            </a:r>
            <a:r>
              <a:rPr lang="en-US" dirty="0">
                <a:latin typeface="Bookman Old Style" panose="02050604050505020204" pitchFamily="18" charset="0"/>
              </a:rPr>
              <a:t> </a:t>
            </a:r>
          </a:p>
        </p:txBody>
      </p:sp>
      <p:sp>
        <p:nvSpPr>
          <p:cNvPr id="4" name="Date Placeholder 3"/>
          <p:cNvSpPr>
            <a:spLocks noGrp="1"/>
          </p:cNvSpPr>
          <p:nvPr>
            <p:ph type="dt" idx="10"/>
          </p:nvPr>
        </p:nvSpPr>
        <p:spPr/>
        <p:txBody>
          <a:bodyPr/>
          <a:lstStyle/>
          <a:p>
            <a:fld id="{1BC53C58-4FC8-40FA-85FB-B704D218A008}" type="datetime1">
              <a:rPr lang="en-US" smtClean="0"/>
              <a:t>3/27/2024</a:t>
            </a:fld>
            <a:endParaRPr lang="en-US" dirty="0"/>
          </a:p>
        </p:txBody>
      </p:sp>
      <p:sp>
        <p:nvSpPr>
          <p:cNvPr id="5" name="Footer Placeholder 4"/>
          <p:cNvSpPr>
            <a:spLocks noGrp="1"/>
          </p:cNvSpPr>
          <p:nvPr>
            <p:ph type="ftr" idx="11"/>
          </p:nvPr>
        </p:nvSpPr>
        <p:spPr/>
        <p:txBody>
          <a:bodyPr/>
          <a:lstStyle/>
          <a:p>
            <a:r>
              <a:rPr lang="en-US" dirty="0"/>
              <a:t>Department of Computer Science and Engineering</a:t>
            </a:r>
          </a:p>
        </p:txBody>
      </p:sp>
    </p:spTree>
    <p:extLst>
      <p:ext uri="{BB962C8B-B14F-4D97-AF65-F5344CB8AC3E}">
        <p14:creationId xmlns:p14="http://schemas.microsoft.com/office/powerpoint/2010/main" val="3612930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10</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endParaRPr lang="en-US" sz="3600" dirty="0">
              <a:latin typeface="Bookman Old Style" panose="02050604050505020204" pitchFamily="18" charset="0"/>
            </a:endParaRPr>
          </a:p>
        </p:txBody>
      </p:sp>
      <p:sp>
        <p:nvSpPr>
          <p:cNvPr id="3" name="Date Placeholder 2"/>
          <p:cNvSpPr>
            <a:spLocks noGrp="1"/>
          </p:cNvSpPr>
          <p:nvPr>
            <p:ph type="dt" idx="10"/>
          </p:nvPr>
        </p:nvSpPr>
        <p:spPr/>
        <p:txBody>
          <a:bodyPr/>
          <a:lstStyle/>
          <a:p>
            <a:fld id="{9323BD26-84F8-4D77-9765-4510EF39D046}" type="datetime1">
              <a:rPr lang="en-US" smtClean="0"/>
              <a:t>3/27/2024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pic>
        <p:nvPicPr>
          <p:cNvPr id="6" name="Picture 5">
            <a:extLst>
              <a:ext uri="{FF2B5EF4-FFF2-40B4-BE49-F238E27FC236}">
                <a16:creationId xmlns:a16="http://schemas.microsoft.com/office/drawing/2014/main" id="{445AA3E3-443A-AEE1-F726-59DB0F19C04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00200" y="1204912"/>
            <a:ext cx="5943600" cy="2733675"/>
          </a:xfrm>
          <a:prstGeom prst="rect">
            <a:avLst/>
          </a:prstGeom>
        </p:spPr>
      </p:pic>
    </p:spTree>
    <p:extLst>
      <p:ext uri="{BB962C8B-B14F-4D97-AF65-F5344CB8AC3E}">
        <p14:creationId xmlns:p14="http://schemas.microsoft.com/office/powerpoint/2010/main" val="1678017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11</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endParaRPr lang="en-US" sz="3600" dirty="0">
              <a:latin typeface="Bookman Old Style" panose="02050604050505020204" pitchFamily="18" charset="0"/>
            </a:endParaRPr>
          </a:p>
        </p:txBody>
      </p:sp>
      <p:sp>
        <p:nvSpPr>
          <p:cNvPr id="3" name="Date Placeholder 2"/>
          <p:cNvSpPr>
            <a:spLocks noGrp="1"/>
          </p:cNvSpPr>
          <p:nvPr>
            <p:ph type="dt" idx="10"/>
          </p:nvPr>
        </p:nvSpPr>
        <p:spPr/>
        <p:txBody>
          <a:bodyPr/>
          <a:lstStyle/>
          <a:p>
            <a:fld id="{9323BD26-84F8-4D77-9765-4510EF39D046}" type="datetime1">
              <a:rPr lang="en-US" smtClean="0"/>
              <a:t>3/27/2024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pic>
        <p:nvPicPr>
          <p:cNvPr id="5" name="Picture 4">
            <a:extLst>
              <a:ext uri="{FF2B5EF4-FFF2-40B4-BE49-F238E27FC236}">
                <a16:creationId xmlns:a16="http://schemas.microsoft.com/office/drawing/2014/main" id="{18BD32FC-B6DE-6300-8AA2-4DD87755AFC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77178" y="1173797"/>
            <a:ext cx="5786755" cy="2795905"/>
          </a:xfrm>
          <a:prstGeom prst="rect">
            <a:avLst/>
          </a:prstGeom>
        </p:spPr>
      </p:pic>
    </p:spTree>
    <p:extLst>
      <p:ext uri="{BB962C8B-B14F-4D97-AF65-F5344CB8AC3E}">
        <p14:creationId xmlns:p14="http://schemas.microsoft.com/office/powerpoint/2010/main" val="1995031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12</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endParaRPr lang="en-US" sz="3600" dirty="0">
              <a:latin typeface="Bookman Old Style" panose="02050604050505020204" pitchFamily="18" charset="0"/>
            </a:endParaRPr>
          </a:p>
        </p:txBody>
      </p:sp>
      <p:sp>
        <p:nvSpPr>
          <p:cNvPr id="3" name="Date Placeholder 2"/>
          <p:cNvSpPr>
            <a:spLocks noGrp="1"/>
          </p:cNvSpPr>
          <p:nvPr>
            <p:ph type="dt" idx="10"/>
          </p:nvPr>
        </p:nvSpPr>
        <p:spPr/>
        <p:txBody>
          <a:bodyPr/>
          <a:lstStyle/>
          <a:p>
            <a:fld id="{9323BD26-84F8-4D77-9765-4510EF39D046}" type="datetime1">
              <a:rPr lang="en-US" smtClean="0"/>
              <a:t>3/27/2024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pic>
        <p:nvPicPr>
          <p:cNvPr id="6" name="Picture 5">
            <a:extLst>
              <a:ext uri="{FF2B5EF4-FFF2-40B4-BE49-F238E27FC236}">
                <a16:creationId xmlns:a16="http://schemas.microsoft.com/office/drawing/2014/main" id="{322B62CA-B871-05A5-80C4-A993C9E0560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5400" y="1025655"/>
            <a:ext cx="5943600" cy="3343275"/>
          </a:xfrm>
          <a:prstGeom prst="rect">
            <a:avLst/>
          </a:prstGeom>
        </p:spPr>
      </p:pic>
    </p:spTree>
    <p:extLst>
      <p:ext uri="{BB962C8B-B14F-4D97-AF65-F5344CB8AC3E}">
        <p14:creationId xmlns:p14="http://schemas.microsoft.com/office/powerpoint/2010/main" val="1257319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13</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endParaRPr lang="en-US" sz="3600" dirty="0">
              <a:latin typeface="Bookman Old Style" panose="02050604050505020204" pitchFamily="18" charset="0"/>
            </a:endParaRPr>
          </a:p>
        </p:txBody>
      </p:sp>
      <p:sp>
        <p:nvSpPr>
          <p:cNvPr id="3" name="Date Placeholder 2"/>
          <p:cNvSpPr>
            <a:spLocks noGrp="1"/>
          </p:cNvSpPr>
          <p:nvPr>
            <p:ph type="dt" idx="10"/>
          </p:nvPr>
        </p:nvSpPr>
        <p:spPr/>
        <p:txBody>
          <a:bodyPr/>
          <a:lstStyle/>
          <a:p>
            <a:fld id="{9323BD26-84F8-4D77-9765-4510EF39D046}" type="datetime1">
              <a:rPr lang="en-US" smtClean="0"/>
              <a:t>3/27/2024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pic>
        <p:nvPicPr>
          <p:cNvPr id="5" name="Picture 4">
            <a:extLst>
              <a:ext uri="{FF2B5EF4-FFF2-40B4-BE49-F238E27FC236}">
                <a16:creationId xmlns:a16="http://schemas.microsoft.com/office/drawing/2014/main" id="{7F2F48E0-071C-8C99-72AC-75654AE4F4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6996" y="900112"/>
            <a:ext cx="5943600" cy="3343275"/>
          </a:xfrm>
          <a:prstGeom prst="rect">
            <a:avLst/>
          </a:prstGeom>
        </p:spPr>
      </p:pic>
    </p:spTree>
    <p:extLst>
      <p:ext uri="{BB962C8B-B14F-4D97-AF65-F5344CB8AC3E}">
        <p14:creationId xmlns:p14="http://schemas.microsoft.com/office/powerpoint/2010/main" val="8993342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14</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endParaRPr lang="en-US" sz="3600" dirty="0">
              <a:latin typeface="Bookman Old Style" panose="02050604050505020204" pitchFamily="18" charset="0"/>
            </a:endParaRPr>
          </a:p>
        </p:txBody>
      </p:sp>
      <p:sp>
        <p:nvSpPr>
          <p:cNvPr id="3" name="Date Placeholder 2"/>
          <p:cNvSpPr>
            <a:spLocks noGrp="1"/>
          </p:cNvSpPr>
          <p:nvPr>
            <p:ph type="dt" idx="10"/>
          </p:nvPr>
        </p:nvSpPr>
        <p:spPr/>
        <p:txBody>
          <a:bodyPr/>
          <a:lstStyle/>
          <a:p>
            <a:fld id="{9323BD26-84F8-4D77-9765-4510EF39D046}" type="datetime1">
              <a:rPr lang="en-US" smtClean="0"/>
              <a:t>3/27/2024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pic>
        <p:nvPicPr>
          <p:cNvPr id="6" name="Picture 5">
            <a:extLst>
              <a:ext uri="{FF2B5EF4-FFF2-40B4-BE49-F238E27FC236}">
                <a16:creationId xmlns:a16="http://schemas.microsoft.com/office/drawing/2014/main" id="{9BD2EA89-BE2E-5AC2-907F-4F807407CF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00200" y="900112"/>
            <a:ext cx="5943600" cy="3343275"/>
          </a:xfrm>
          <a:prstGeom prst="rect">
            <a:avLst/>
          </a:prstGeom>
        </p:spPr>
      </p:pic>
    </p:spTree>
    <p:extLst>
      <p:ext uri="{BB962C8B-B14F-4D97-AF65-F5344CB8AC3E}">
        <p14:creationId xmlns:p14="http://schemas.microsoft.com/office/powerpoint/2010/main" val="11891263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15</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endParaRPr lang="en-US" sz="3600" dirty="0">
              <a:latin typeface="Bookman Old Style" panose="02050604050505020204" pitchFamily="18" charset="0"/>
            </a:endParaRPr>
          </a:p>
        </p:txBody>
      </p:sp>
      <p:sp>
        <p:nvSpPr>
          <p:cNvPr id="3" name="Date Placeholder 2"/>
          <p:cNvSpPr>
            <a:spLocks noGrp="1"/>
          </p:cNvSpPr>
          <p:nvPr>
            <p:ph type="dt" idx="10"/>
          </p:nvPr>
        </p:nvSpPr>
        <p:spPr/>
        <p:txBody>
          <a:bodyPr/>
          <a:lstStyle/>
          <a:p>
            <a:fld id="{9323BD26-84F8-4D77-9765-4510EF39D046}" type="datetime1">
              <a:rPr lang="en-US" smtClean="0"/>
              <a:t>3/27/2024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pic>
        <p:nvPicPr>
          <p:cNvPr id="7" name="Picture 6">
            <a:extLst>
              <a:ext uri="{FF2B5EF4-FFF2-40B4-BE49-F238E27FC236}">
                <a16:creationId xmlns:a16="http://schemas.microsoft.com/office/drawing/2014/main" id="{2536C866-721E-0EB2-5252-DB450DCA56D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00200" y="900112"/>
            <a:ext cx="5943600" cy="3343275"/>
          </a:xfrm>
          <a:prstGeom prst="rect">
            <a:avLst/>
          </a:prstGeom>
        </p:spPr>
      </p:pic>
    </p:spTree>
    <p:extLst>
      <p:ext uri="{BB962C8B-B14F-4D97-AF65-F5344CB8AC3E}">
        <p14:creationId xmlns:p14="http://schemas.microsoft.com/office/powerpoint/2010/main" val="35231122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16</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latin typeface="Bookman Old Style" panose="02050604050505020204" pitchFamily="18" charset="0"/>
              </a:rPr>
              <a:t>conclusion</a:t>
            </a:r>
          </a:p>
        </p:txBody>
      </p:sp>
      <p:sp>
        <p:nvSpPr>
          <p:cNvPr id="3" name="Date Placeholder 2"/>
          <p:cNvSpPr>
            <a:spLocks noGrp="1"/>
          </p:cNvSpPr>
          <p:nvPr>
            <p:ph type="dt" idx="10"/>
          </p:nvPr>
        </p:nvSpPr>
        <p:spPr/>
        <p:txBody>
          <a:bodyPr/>
          <a:lstStyle/>
          <a:p>
            <a:fld id="{9323BD26-84F8-4D77-9765-4510EF39D046}" type="datetime1">
              <a:rPr lang="en-US" smtClean="0"/>
              <a:t>3/27/2024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
        <p:nvSpPr>
          <p:cNvPr id="6" name="TextBox 5">
            <a:extLst>
              <a:ext uri="{FF2B5EF4-FFF2-40B4-BE49-F238E27FC236}">
                <a16:creationId xmlns:a16="http://schemas.microsoft.com/office/drawing/2014/main" id="{982A1EA4-61FA-3AE2-C9C2-CE006523C4CE}"/>
              </a:ext>
            </a:extLst>
          </p:cNvPr>
          <p:cNvSpPr txBox="1"/>
          <p:nvPr/>
        </p:nvSpPr>
        <p:spPr>
          <a:xfrm>
            <a:off x="881818" y="1404593"/>
            <a:ext cx="6117431" cy="2462213"/>
          </a:xfrm>
          <a:prstGeom prst="rect">
            <a:avLst/>
          </a:prstGeom>
          <a:noFill/>
        </p:spPr>
        <p:txBody>
          <a:bodyPr wrap="square">
            <a:spAutoFit/>
          </a:bodyPr>
          <a:lstStyle/>
          <a:p>
            <a:pPr algn="just"/>
            <a:r>
              <a:rPr lang="en-US" sz="1400" dirty="0">
                <a:effectLst/>
                <a:latin typeface="Times New Roman" panose="02020603050405020304" pitchFamily="18" charset="0"/>
                <a:ea typeface="Calibri" panose="020F0502020204030204" pitchFamily="34" charset="0"/>
              </a:rPr>
              <a:t>In conclusion, harnessing the synergy between Python and cloud computing provides a robust solution for detecting fake messages on social media platforms like Twitter. By leveraging Python's versatile libraries and tools for data processing, machine learning, and social network analysis, coupled with the scalability and efficiency of cloud computing resources, organizations can develop highly effective detection systems. The integration of Python allows for sophisticated preprocessing of tweet data, feature extraction, and model training, while cloud computing platforms offer scalable infrastructure for real-time analysis, model deployment, and continuous monitoring. This approach enables organizations to handle the vast volume of social media data with ease, while also benefiting from the flexibility and cost-effectiveness of cloud-based solutions.</a:t>
            </a:r>
            <a:endParaRPr lang="en-IN" dirty="0"/>
          </a:p>
        </p:txBody>
      </p:sp>
    </p:spTree>
    <p:extLst>
      <p:ext uri="{BB962C8B-B14F-4D97-AF65-F5344CB8AC3E}">
        <p14:creationId xmlns:p14="http://schemas.microsoft.com/office/powerpoint/2010/main" val="29160079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17</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041944" y="285747"/>
            <a:ext cx="6117431" cy="627321"/>
          </a:xfrm>
        </p:spPr>
        <p:txBody>
          <a:bodyPr/>
          <a:lstStyle/>
          <a:p>
            <a:r>
              <a:rPr lang="en-US" sz="3600" dirty="0">
                <a:latin typeface="Bookman Old Style" panose="02050604050505020204" pitchFamily="18" charset="0"/>
              </a:rPr>
              <a:t>Experiment Environment</a:t>
            </a:r>
          </a:p>
        </p:txBody>
      </p:sp>
      <p:sp>
        <p:nvSpPr>
          <p:cNvPr id="5" name="TextBox 4"/>
          <p:cNvSpPr txBox="1"/>
          <p:nvPr/>
        </p:nvSpPr>
        <p:spPr>
          <a:xfrm>
            <a:off x="1137683" y="1173014"/>
            <a:ext cx="6655982" cy="3442481"/>
          </a:xfrm>
          <a:prstGeom prst="rect">
            <a:avLst/>
          </a:prstGeom>
          <a:noFill/>
        </p:spPr>
        <p:txBody>
          <a:bodyPr wrap="square" rtlCol="0">
            <a:spAutoFit/>
          </a:bodyPr>
          <a:lstStyle/>
          <a:p>
            <a:pPr marL="228600">
              <a:lnSpc>
                <a:spcPct val="115000"/>
              </a:lnSpc>
              <a:spcAft>
                <a:spcPts val="6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Software Requirements: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600"/>
              </a:spcAft>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Operating System 		-	Windows XP</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600"/>
              </a:spcAft>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Coding Language		-      </a:t>
            </a:r>
            <a:r>
              <a:rPr lang="en-US" sz="1800" dirty="0">
                <a:latin typeface="Times New Roman" panose="02020603050405020304" pitchFamily="18" charset="0"/>
                <a:ea typeface="Times New Roman" panose="02020603050405020304" pitchFamily="18" charset="0"/>
                <a:cs typeface="Times New Roman" panose="02020603050405020304" pitchFamily="18" charset="0"/>
              </a:rPr>
              <a:t>         python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600"/>
              </a:spcAft>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Front End			-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Html,css</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50000"/>
              </a:lnSpc>
              <a:spcAft>
                <a:spcPts val="600"/>
              </a:spcAft>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IDE				</a:t>
            </a:r>
            <a:r>
              <a:rPr lang="en-US" sz="1800" dirty="0">
                <a:latin typeface="Times New Roman" panose="02020603050405020304" pitchFamily="18" charset="0"/>
                <a:ea typeface="Times New Roman" panose="02020603050405020304" pitchFamily="18" charset="0"/>
                <a:cs typeface="Times New Roman" panose="02020603050405020304" pitchFamily="18" charset="0"/>
              </a:rPr>
              <a:t>-	Anaconda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600"/>
              </a:spcAft>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Back End			-	MySQL</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br>
              <a:rPr lang="en-US" sz="1800" dirty="0">
                <a:effectLst/>
                <a:latin typeface="Times New Roman" panose="02020603050405020304" pitchFamily="18" charset="0"/>
                <a:ea typeface="Times New Roman" panose="02020603050405020304" pitchFamily="18" charset="0"/>
              </a:rPr>
            </a:br>
            <a:endParaRPr lang="en-US" dirty="0">
              <a:latin typeface="Bookman Old Style" panose="02050604050505020204" pitchFamily="18" charset="0"/>
            </a:endParaRPr>
          </a:p>
        </p:txBody>
      </p:sp>
      <p:sp>
        <p:nvSpPr>
          <p:cNvPr id="3" name="Date Placeholder 2"/>
          <p:cNvSpPr>
            <a:spLocks noGrp="1"/>
          </p:cNvSpPr>
          <p:nvPr>
            <p:ph type="dt" idx="10"/>
          </p:nvPr>
        </p:nvSpPr>
        <p:spPr/>
        <p:txBody>
          <a:bodyPr/>
          <a:lstStyle/>
          <a:p>
            <a:fld id="{399C44C4-7196-4A35-8198-AF8560E914F3}" type="datetime1">
              <a:rPr lang="en-US" smtClean="0"/>
              <a:t>3/27/2024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21221844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18</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latin typeface="Bookman Old Style" panose="02050604050505020204" pitchFamily="18" charset="0"/>
              </a:rPr>
              <a:t>Project status</a:t>
            </a:r>
          </a:p>
        </p:txBody>
      </p:sp>
      <p:graphicFrame>
        <p:nvGraphicFramePr>
          <p:cNvPr id="4" name="Table 3"/>
          <p:cNvGraphicFramePr>
            <a:graphicFrameLocks noGrp="1"/>
          </p:cNvGraphicFramePr>
          <p:nvPr>
            <p:extLst>
              <p:ext uri="{D42A27DB-BD31-4B8C-83A1-F6EECF244321}">
                <p14:modId xmlns:p14="http://schemas.microsoft.com/office/powerpoint/2010/main" val="3531648857"/>
              </p:ext>
            </p:extLst>
          </p:nvPr>
        </p:nvGraphicFramePr>
        <p:xfrm>
          <a:off x="1123308" y="1279490"/>
          <a:ext cx="6602859" cy="2092960"/>
        </p:xfrm>
        <a:graphic>
          <a:graphicData uri="http://schemas.openxmlformats.org/drawingml/2006/table">
            <a:tbl>
              <a:tblPr firstRow="1" bandRow="1">
                <a:tableStyleId>{1D3205E1-8B83-452B-8570-0B3C4014EAE2}</a:tableStyleId>
              </a:tblPr>
              <a:tblGrid>
                <a:gridCol w="602750">
                  <a:extLst>
                    <a:ext uri="{9D8B030D-6E8A-4147-A177-3AD203B41FA5}">
                      <a16:colId xmlns:a16="http://schemas.microsoft.com/office/drawing/2014/main" val="20000"/>
                    </a:ext>
                  </a:extLst>
                </a:gridCol>
                <a:gridCol w="4099389">
                  <a:extLst>
                    <a:ext uri="{9D8B030D-6E8A-4147-A177-3AD203B41FA5}">
                      <a16:colId xmlns:a16="http://schemas.microsoft.com/office/drawing/2014/main" val="20001"/>
                    </a:ext>
                  </a:extLst>
                </a:gridCol>
                <a:gridCol w="1900720">
                  <a:extLst>
                    <a:ext uri="{9D8B030D-6E8A-4147-A177-3AD203B41FA5}">
                      <a16:colId xmlns:a16="http://schemas.microsoft.com/office/drawing/2014/main" val="20002"/>
                    </a:ext>
                  </a:extLst>
                </a:gridCol>
              </a:tblGrid>
              <a:tr h="370840">
                <a:tc>
                  <a:txBody>
                    <a:bodyPr/>
                    <a:lstStyle/>
                    <a:p>
                      <a:r>
                        <a:rPr lang="en-US" dirty="0" err="1"/>
                        <a:t>S.No</a:t>
                      </a:r>
                      <a:r>
                        <a:rPr lang="en-US" dirty="0"/>
                        <a:t> </a:t>
                      </a:r>
                    </a:p>
                  </a:txBody>
                  <a:tcPr/>
                </a:tc>
                <a:tc>
                  <a:txBody>
                    <a:bodyPr/>
                    <a:lstStyle/>
                    <a:p>
                      <a:r>
                        <a:rPr lang="en-US" dirty="0"/>
                        <a:t>Functionality</a:t>
                      </a:r>
                    </a:p>
                  </a:txBody>
                  <a:tcPr/>
                </a:tc>
                <a:tc>
                  <a:txBody>
                    <a:bodyPr/>
                    <a:lstStyle/>
                    <a:p>
                      <a:r>
                        <a:rPr lang="en-US" dirty="0"/>
                        <a:t>Status</a:t>
                      </a:r>
                    </a:p>
                    <a:p>
                      <a:r>
                        <a:rPr lang="en-US" sz="1000" dirty="0"/>
                        <a:t>(Completed /in-progress/Not</a:t>
                      </a:r>
                      <a:r>
                        <a:rPr lang="en-US" sz="1000" baseline="0" dirty="0"/>
                        <a:t> started)</a:t>
                      </a:r>
                      <a:endParaRPr lang="en-US" sz="1000" dirty="0"/>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dirty="0"/>
                        <a:t>Data collection </a:t>
                      </a:r>
                    </a:p>
                  </a:txBody>
                  <a:tcPr/>
                </a:tc>
                <a:tc>
                  <a:txBody>
                    <a:bodyPr/>
                    <a:lstStyle/>
                    <a:p>
                      <a:r>
                        <a:rPr lang="en-US" dirty="0"/>
                        <a:t>Completed</a:t>
                      </a:r>
                    </a:p>
                  </a:txBody>
                  <a:tcPr/>
                </a:tc>
                <a:extLst>
                  <a:ext uri="{0D108BD9-81ED-4DB2-BD59-A6C34878D82A}">
                    <a16:rowId xmlns:a16="http://schemas.microsoft.com/office/drawing/2014/main" val="10001"/>
                  </a:ext>
                </a:extLst>
              </a:tr>
              <a:tr h="370840">
                <a:tc>
                  <a:txBody>
                    <a:bodyPr/>
                    <a:lstStyle/>
                    <a:p>
                      <a:r>
                        <a:rPr lang="en-US" dirty="0"/>
                        <a:t>2</a:t>
                      </a:r>
                    </a:p>
                  </a:txBody>
                  <a:tcPr/>
                </a:tc>
                <a:tc>
                  <a:txBody>
                    <a:bodyPr/>
                    <a:lstStyle/>
                    <a:p>
                      <a:r>
                        <a:rPr lang="en-US" dirty="0"/>
                        <a:t>Data split and train model </a:t>
                      </a:r>
                    </a:p>
                  </a:txBody>
                  <a:tcPr/>
                </a:tc>
                <a:tc>
                  <a:txBody>
                    <a:bodyPr/>
                    <a:lstStyle/>
                    <a:p>
                      <a:r>
                        <a:rPr lang="en-US" dirty="0"/>
                        <a:t>Completed</a:t>
                      </a:r>
                    </a:p>
                  </a:txBody>
                  <a:tcPr/>
                </a:tc>
                <a:extLst>
                  <a:ext uri="{0D108BD9-81ED-4DB2-BD59-A6C34878D82A}">
                    <a16:rowId xmlns:a16="http://schemas.microsoft.com/office/drawing/2014/main" val="10002"/>
                  </a:ext>
                </a:extLst>
              </a:tr>
              <a:tr h="370840">
                <a:tc>
                  <a:txBody>
                    <a:bodyPr/>
                    <a:lstStyle/>
                    <a:p>
                      <a:r>
                        <a:rPr lang="en-US" dirty="0"/>
                        <a:t>3</a:t>
                      </a:r>
                    </a:p>
                  </a:txBody>
                  <a:tcPr/>
                </a:tc>
                <a:tc>
                  <a:txBody>
                    <a:bodyPr/>
                    <a:lstStyle/>
                    <a:p>
                      <a:r>
                        <a:rPr lang="en-US" dirty="0"/>
                        <a:t>Accuracy of model is calculated</a:t>
                      </a:r>
                    </a:p>
                  </a:txBody>
                  <a:tcPr/>
                </a:tc>
                <a:tc>
                  <a:txBody>
                    <a:bodyPr/>
                    <a:lstStyle/>
                    <a:p>
                      <a:r>
                        <a:rPr lang="en-US" dirty="0"/>
                        <a:t>Started</a:t>
                      </a:r>
                    </a:p>
                  </a:txBody>
                  <a:tcPr/>
                </a:tc>
                <a:extLst>
                  <a:ext uri="{0D108BD9-81ED-4DB2-BD59-A6C34878D82A}">
                    <a16:rowId xmlns:a16="http://schemas.microsoft.com/office/drawing/2014/main" val="10003"/>
                  </a:ext>
                </a:extLst>
              </a:tr>
              <a:tr h="370840">
                <a:tc>
                  <a:txBody>
                    <a:bodyPr/>
                    <a:lstStyle/>
                    <a:p>
                      <a:r>
                        <a:rPr lang="en-US" dirty="0"/>
                        <a:t>4</a:t>
                      </a:r>
                    </a:p>
                  </a:txBody>
                  <a:tcPr/>
                </a:tc>
                <a:tc>
                  <a:txBody>
                    <a:bodyPr/>
                    <a:lstStyle/>
                    <a:p>
                      <a:r>
                        <a:rPr lang="en-US" dirty="0"/>
                        <a:t>Web application html pages using flask</a:t>
                      </a:r>
                    </a:p>
                  </a:txBody>
                  <a:tcPr/>
                </a:tc>
                <a:tc>
                  <a:txBody>
                    <a:bodyPr/>
                    <a:lstStyle/>
                    <a:p>
                      <a:r>
                        <a:rPr lang="en-US" dirty="0"/>
                        <a:t>pending</a:t>
                      </a:r>
                    </a:p>
                  </a:txBody>
                  <a:tcPr/>
                </a:tc>
                <a:extLst>
                  <a:ext uri="{0D108BD9-81ED-4DB2-BD59-A6C34878D82A}">
                    <a16:rowId xmlns:a16="http://schemas.microsoft.com/office/drawing/2014/main" val="10004"/>
                  </a:ext>
                </a:extLst>
              </a:tr>
            </a:tbl>
          </a:graphicData>
        </a:graphic>
      </p:graphicFrame>
      <p:sp>
        <p:nvSpPr>
          <p:cNvPr id="6" name="Date Placeholder 5"/>
          <p:cNvSpPr>
            <a:spLocks noGrp="1"/>
          </p:cNvSpPr>
          <p:nvPr>
            <p:ph type="dt" idx="10"/>
          </p:nvPr>
        </p:nvSpPr>
        <p:spPr/>
        <p:txBody>
          <a:bodyPr/>
          <a:lstStyle/>
          <a:p>
            <a:fld id="{A23233CE-2848-499E-9139-0E978658934A}" type="datetime1">
              <a:rPr lang="en-US" smtClean="0"/>
              <a:t>3/27/2024</a:t>
            </a:fld>
            <a:endParaRPr lang="en-US"/>
          </a:p>
        </p:txBody>
      </p:sp>
      <p:sp>
        <p:nvSpPr>
          <p:cNvPr id="7" name="Footer Placeholder 6"/>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7473210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19</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latin typeface="Bookman Old Style" panose="02050604050505020204" pitchFamily="18" charset="0"/>
              </a:rPr>
              <a:t>References</a:t>
            </a:r>
          </a:p>
        </p:txBody>
      </p:sp>
      <p:sp>
        <p:nvSpPr>
          <p:cNvPr id="3" name="Date Placeholder 2"/>
          <p:cNvSpPr>
            <a:spLocks noGrp="1"/>
          </p:cNvSpPr>
          <p:nvPr>
            <p:ph type="dt" idx="10"/>
          </p:nvPr>
        </p:nvSpPr>
        <p:spPr/>
        <p:txBody>
          <a:bodyPr/>
          <a:lstStyle/>
          <a:p>
            <a:fld id="{12207A7C-368F-4547-A3CE-44F55C3CEA62}" type="datetime1">
              <a:rPr lang="en-US" smtClean="0"/>
              <a:t>3/27/2024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
        <p:nvSpPr>
          <p:cNvPr id="6" name="TextBox 5">
            <a:extLst>
              <a:ext uri="{FF2B5EF4-FFF2-40B4-BE49-F238E27FC236}">
                <a16:creationId xmlns:a16="http://schemas.microsoft.com/office/drawing/2014/main" id="{ABFF403A-D2EB-44AC-A1F1-91E6CAD131EC}"/>
              </a:ext>
            </a:extLst>
          </p:cNvPr>
          <p:cNvSpPr txBox="1"/>
          <p:nvPr/>
        </p:nvSpPr>
        <p:spPr>
          <a:xfrm>
            <a:off x="800986" y="829340"/>
            <a:ext cx="6776484" cy="3539430"/>
          </a:xfrm>
          <a:prstGeom prst="rect">
            <a:avLst/>
          </a:prstGeom>
          <a:noFill/>
        </p:spPr>
        <p:txBody>
          <a:bodyPr wrap="square">
            <a:spAutoFit/>
          </a:bodyPr>
          <a:lstStyle/>
          <a:p>
            <a:pPr algn="just"/>
            <a:r>
              <a:rPr lang="en-US" sz="1600" b="0" i="0" dirty="0">
                <a:solidFill>
                  <a:srgbClr val="333333"/>
                </a:solidFill>
                <a:effectLst/>
                <a:latin typeface="Times New Roman" panose="02020603050405020304" pitchFamily="18" charset="0"/>
                <a:cs typeface="Times New Roman" panose="02020603050405020304" pitchFamily="18" charset="0"/>
              </a:rPr>
              <a:t>Niall J Conroy, Victoria L Rubin and </a:t>
            </a:r>
            <a:r>
              <a:rPr lang="en-US" sz="1600" b="0" i="0" dirty="0" err="1">
                <a:solidFill>
                  <a:srgbClr val="333333"/>
                </a:solidFill>
                <a:effectLst/>
                <a:latin typeface="Times New Roman" panose="02020603050405020304" pitchFamily="18" charset="0"/>
                <a:cs typeface="Times New Roman" panose="02020603050405020304" pitchFamily="18" charset="0"/>
              </a:rPr>
              <a:t>Yimin</a:t>
            </a:r>
            <a:r>
              <a:rPr lang="en-US" sz="1600" b="0" i="0" dirty="0">
                <a:solidFill>
                  <a:srgbClr val="333333"/>
                </a:solidFill>
                <a:effectLst/>
                <a:latin typeface="Times New Roman" panose="02020603050405020304" pitchFamily="18" charset="0"/>
                <a:cs typeface="Times New Roman" panose="02020603050405020304" pitchFamily="18" charset="0"/>
              </a:rPr>
              <a:t> Chen, "Automatic deception detection: Methods for finding fake news", </a:t>
            </a:r>
            <a:r>
              <a:rPr lang="en-US" sz="1600" b="0" i="1" dirty="0">
                <a:solidFill>
                  <a:srgbClr val="333333"/>
                </a:solidFill>
                <a:effectLst/>
                <a:latin typeface="Times New Roman" panose="02020603050405020304" pitchFamily="18" charset="0"/>
                <a:cs typeface="Times New Roman" panose="02020603050405020304" pitchFamily="18" charset="0"/>
              </a:rPr>
              <a:t>Proceedings of the Association for Information Science and Technology</a:t>
            </a:r>
            <a:r>
              <a:rPr lang="en-US" sz="1600" b="0" i="0" dirty="0">
                <a:solidFill>
                  <a:srgbClr val="333333"/>
                </a:solidFill>
                <a:effectLst/>
                <a:latin typeface="Times New Roman" panose="02020603050405020304" pitchFamily="18" charset="0"/>
                <a:cs typeface="Times New Roman" panose="02020603050405020304" pitchFamily="18" charset="0"/>
              </a:rPr>
              <a:t>, vol. 52, no. 1, pp. 1-4, 2015.</a:t>
            </a:r>
          </a:p>
          <a:p>
            <a:pPr algn="just"/>
            <a:r>
              <a:rPr lang="en-IN" sz="1600" b="0" i="0" dirty="0">
                <a:solidFill>
                  <a:srgbClr val="333333"/>
                </a:solidFill>
                <a:effectLst/>
                <a:latin typeface="Times New Roman" panose="02020603050405020304" pitchFamily="18" charset="0"/>
                <a:cs typeface="Times New Roman" panose="02020603050405020304" pitchFamily="18" charset="0"/>
              </a:rPr>
              <a:t>Mykhailo </a:t>
            </a:r>
            <a:r>
              <a:rPr lang="en-IN" sz="1600" b="0" i="0" dirty="0" err="1">
                <a:solidFill>
                  <a:srgbClr val="333333"/>
                </a:solidFill>
                <a:effectLst/>
                <a:latin typeface="Times New Roman" panose="02020603050405020304" pitchFamily="18" charset="0"/>
                <a:cs typeface="Times New Roman" panose="02020603050405020304" pitchFamily="18" charset="0"/>
              </a:rPr>
              <a:t>Granik</a:t>
            </a:r>
            <a:r>
              <a:rPr lang="en-IN" sz="1600" b="0" i="0" dirty="0">
                <a:solidFill>
                  <a:srgbClr val="333333"/>
                </a:solidFill>
                <a:effectLst/>
                <a:latin typeface="Times New Roman" panose="02020603050405020304" pitchFamily="18" charset="0"/>
                <a:cs typeface="Times New Roman" panose="02020603050405020304" pitchFamily="18" charset="0"/>
              </a:rPr>
              <a:t> and Volodymyr </a:t>
            </a:r>
            <a:r>
              <a:rPr lang="en-IN" sz="1600" b="0" i="0" dirty="0" err="1">
                <a:solidFill>
                  <a:srgbClr val="333333"/>
                </a:solidFill>
                <a:effectLst/>
                <a:latin typeface="Times New Roman" panose="02020603050405020304" pitchFamily="18" charset="0"/>
                <a:cs typeface="Times New Roman" panose="02020603050405020304" pitchFamily="18" charset="0"/>
              </a:rPr>
              <a:t>Mesyura</a:t>
            </a:r>
            <a:r>
              <a:rPr lang="en-IN" sz="1600" b="0" i="0" dirty="0">
                <a:solidFill>
                  <a:srgbClr val="333333"/>
                </a:solidFill>
                <a:effectLst/>
                <a:latin typeface="Times New Roman" panose="02020603050405020304" pitchFamily="18" charset="0"/>
                <a:cs typeface="Times New Roman" panose="02020603050405020304" pitchFamily="18" charset="0"/>
              </a:rPr>
              <a:t>, "Fake news detection using naive bayes classifier", </a:t>
            </a:r>
            <a:r>
              <a:rPr lang="en-IN" sz="1600" b="0" i="1" dirty="0">
                <a:solidFill>
                  <a:srgbClr val="333333"/>
                </a:solidFill>
                <a:effectLst/>
                <a:latin typeface="Times New Roman" panose="02020603050405020304" pitchFamily="18" charset="0"/>
                <a:cs typeface="Times New Roman" panose="02020603050405020304" pitchFamily="18" charset="0"/>
              </a:rPr>
              <a:t>2017 IEEE First Ukraine Conference on Electrical and Computer Engineering (UKRCON)</a:t>
            </a:r>
            <a:r>
              <a:rPr lang="en-IN" sz="1600" b="0" i="0" dirty="0">
                <a:solidFill>
                  <a:srgbClr val="333333"/>
                </a:solidFill>
                <a:effectLst/>
                <a:latin typeface="Times New Roman" panose="02020603050405020304" pitchFamily="18" charset="0"/>
                <a:cs typeface="Times New Roman" panose="02020603050405020304" pitchFamily="18" charset="0"/>
              </a:rPr>
              <a:t>, pp. 900-903, 2017.</a:t>
            </a:r>
            <a:endParaRPr lang="en-US" sz="1600" dirty="0">
              <a:solidFill>
                <a:srgbClr val="333333"/>
              </a:solidFill>
              <a:latin typeface="Times New Roman" panose="02020603050405020304" pitchFamily="18" charset="0"/>
              <a:cs typeface="Times New Roman" panose="02020603050405020304" pitchFamily="18" charset="0"/>
            </a:endParaRPr>
          </a:p>
          <a:p>
            <a:pPr algn="just"/>
            <a:r>
              <a:rPr lang="en-IN" sz="1600" b="0" i="0" dirty="0" err="1">
                <a:solidFill>
                  <a:srgbClr val="333333"/>
                </a:solidFill>
                <a:effectLst/>
                <a:latin typeface="Times New Roman" panose="02020603050405020304" pitchFamily="18" charset="0"/>
                <a:cs typeface="Times New Roman" panose="02020603050405020304" pitchFamily="18" charset="0"/>
              </a:rPr>
              <a:t>Junaed</a:t>
            </a:r>
            <a:r>
              <a:rPr lang="en-IN" sz="1600" b="0" i="0" dirty="0">
                <a:solidFill>
                  <a:srgbClr val="333333"/>
                </a:solidFill>
                <a:effectLst/>
                <a:latin typeface="Times New Roman" panose="02020603050405020304" pitchFamily="18" charset="0"/>
                <a:cs typeface="Times New Roman" panose="02020603050405020304" pitchFamily="18" charset="0"/>
              </a:rPr>
              <a:t> Younus Khan, Md </a:t>
            </a:r>
            <a:r>
              <a:rPr lang="en-IN" sz="1600" b="0" i="0" dirty="0" err="1">
                <a:solidFill>
                  <a:srgbClr val="333333"/>
                </a:solidFill>
                <a:effectLst/>
                <a:latin typeface="Times New Roman" panose="02020603050405020304" pitchFamily="18" charset="0"/>
                <a:cs typeface="Times New Roman" panose="02020603050405020304" pitchFamily="18" charset="0"/>
              </a:rPr>
              <a:t>Khondaker</a:t>
            </a:r>
            <a:r>
              <a:rPr lang="en-IN" sz="1600" b="0" i="0" dirty="0">
                <a:solidFill>
                  <a:srgbClr val="333333"/>
                </a:solidFill>
                <a:effectLst/>
                <a:latin typeface="Times New Roman" panose="02020603050405020304" pitchFamily="18" charset="0"/>
                <a:cs typeface="Times New Roman" panose="02020603050405020304" pitchFamily="18" charset="0"/>
              </a:rPr>
              <a:t>, </a:t>
            </a:r>
            <a:r>
              <a:rPr lang="en-IN" sz="1600" b="0" i="0" dirty="0" err="1">
                <a:solidFill>
                  <a:srgbClr val="333333"/>
                </a:solidFill>
                <a:effectLst/>
                <a:latin typeface="Times New Roman" panose="02020603050405020304" pitchFamily="18" charset="0"/>
                <a:cs typeface="Times New Roman" panose="02020603050405020304" pitchFamily="18" charset="0"/>
              </a:rPr>
              <a:t>Tawkat</a:t>
            </a:r>
            <a:r>
              <a:rPr lang="en-IN" sz="1600" b="0" i="0" dirty="0">
                <a:solidFill>
                  <a:srgbClr val="333333"/>
                </a:solidFill>
                <a:effectLst/>
                <a:latin typeface="Times New Roman" panose="02020603050405020304" pitchFamily="18" charset="0"/>
                <a:cs typeface="Times New Roman" panose="02020603050405020304" pitchFamily="18" charset="0"/>
              </a:rPr>
              <a:t> Islam, Anindya Iqbal and Sadia Afroz, </a:t>
            </a:r>
            <a:r>
              <a:rPr lang="en-IN" sz="1600" b="0" i="1" dirty="0">
                <a:solidFill>
                  <a:srgbClr val="333333"/>
                </a:solidFill>
                <a:effectLst/>
                <a:latin typeface="Times New Roman" panose="02020603050405020304" pitchFamily="18" charset="0"/>
                <a:cs typeface="Times New Roman" panose="02020603050405020304" pitchFamily="18" charset="0"/>
              </a:rPr>
              <a:t>A benchmark study on machine learning methods for fake news detection</a:t>
            </a:r>
            <a:r>
              <a:rPr lang="en-IN" sz="1600" b="0" i="0" dirty="0">
                <a:solidFill>
                  <a:srgbClr val="333333"/>
                </a:solidFill>
                <a:effectLst/>
                <a:latin typeface="Times New Roman" panose="02020603050405020304" pitchFamily="18" charset="0"/>
                <a:cs typeface="Times New Roman" panose="02020603050405020304" pitchFamily="18" charset="0"/>
              </a:rPr>
              <a:t>, 2019, [online] Available: .</a:t>
            </a:r>
            <a:endParaRPr lang="en-US" sz="1600" b="0" i="0" dirty="0">
              <a:solidFill>
                <a:srgbClr val="333333"/>
              </a:solidFill>
              <a:effectLst/>
              <a:latin typeface="Times New Roman" panose="02020603050405020304" pitchFamily="18" charset="0"/>
              <a:cs typeface="Times New Roman" panose="02020603050405020304" pitchFamily="18" charset="0"/>
            </a:endParaRPr>
          </a:p>
          <a:p>
            <a:pPr algn="just"/>
            <a:r>
              <a:rPr lang="fr-FR" sz="1600" b="0" i="0" dirty="0">
                <a:solidFill>
                  <a:srgbClr val="333333"/>
                </a:solidFill>
                <a:effectLst/>
                <a:latin typeface="Times New Roman" panose="02020603050405020304" pitchFamily="18" charset="0"/>
                <a:cs typeface="Times New Roman" panose="02020603050405020304" pitchFamily="18" charset="0"/>
              </a:rPr>
              <a:t>Cédric </a:t>
            </a:r>
            <a:r>
              <a:rPr lang="fr-FR" sz="1600" b="0" i="0" dirty="0" err="1">
                <a:solidFill>
                  <a:srgbClr val="333333"/>
                </a:solidFill>
                <a:effectLst/>
                <a:latin typeface="Times New Roman" panose="02020603050405020304" pitchFamily="18" charset="0"/>
                <a:cs typeface="Times New Roman" panose="02020603050405020304" pitchFamily="18" charset="0"/>
              </a:rPr>
              <a:t>Maigrot</a:t>
            </a:r>
            <a:r>
              <a:rPr lang="fr-FR" sz="1600" b="0" i="0" dirty="0">
                <a:solidFill>
                  <a:srgbClr val="333333"/>
                </a:solidFill>
                <a:effectLst/>
                <a:latin typeface="Times New Roman" panose="02020603050405020304" pitchFamily="18" charset="0"/>
                <a:cs typeface="Times New Roman" panose="02020603050405020304" pitchFamily="18" charset="0"/>
              </a:rPr>
              <a:t>, Ewa </a:t>
            </a:r>
            <a:r>
              <a:rPr lang="fr-FR" sz="1600" b="0" i="0" dirty="0" err="1">
                <a:solidFill>
                  <a:srgbClr val="333333"/>
                </a:solidFill>
                <a:effectLst/>
                <a:latin typeface="Times New Roman" panose="02020603050405020304" pitchFamily="18" charset="0"/>
                <a:cs typeface="Times New Roman" panose="02020603050405020304" pitchFamily="18" charset="0"/>
              </a:rPr>
              <a:t>Kijak</a:t>
            </a:r>
            <a:r>
              <a:rPr lang="fr-FR" sz="1600" b="0" i="0" dirty="0">
                <a:solidFill>
                  <a:srgbClr val="333333"/>
                </a:solidFill>
                <a:effectLst/>
                <a:latin typeface="Times New Roman" panose="02020603050405020304" pitchFamily="18" charset="0"/>
                <a:cs typeface="Times New Roman" panose="02020603050405020304" pitchFamily="18" charset="0"/>
              </a:rPr>
              <a:t> and Vincent Claveau, "Fusion par apprentissage pour la détection de fausses informations dans les réseaux sociaux", </a:t>
            </a:r>
            <a:r>
              <a:rPr lang="fr-FR" sz="1600" b="0" i="1" dirty="0">
                <a:solidFill>
                  <a:srgbClr val="333333"/>
                </a:solidFill>
                <a:effectLst/>
                <a:latin typeface="Times New Roman" panose="02020603050405020304" pitchFamily="18" charset="0"/>
                <a:cs typeface="Times New Roman" panose="02020603050405020304" pitchFamily="18" charset="0"/>
              </a:rPr>
              <a:t>Document </a:t>
            </a:r>
            <a:r>
              <a:rPr lang="fr-FR" sz="1600" b="0" i="1" dirty="0" err="1">
                <a:solidFill>
                  <a:srgbClr val="333333"/>
                </a:solidFill>
                <a:effectLst/>
                <a:latin typeface="Times New Roman" panose="02020603050405020304" pitchFamily="18" charset="0"/>
                <a:cs typeface="Times New Roman" panose="02020603050405020304" pitchFamily="18" charset="0"/>
              </a:rPr>
              <a:t>numerique</a:t>
            </a:r>
            <a:r>
              <a:rPr lang="fr-FR" sz="1600" b="0" i="0" dirty="0">
                <a:solidFill>
                  <a:srgbClr val="333333"/>
                </a:solidFill>
                <a:effectLst/>
                <a:latin typeface="Times New Roman" panose="02020603050405020304" pitchFamily="18" charset="0"/>
                <a:cs typeface="Times New Roman" panose="02020603050405020304" pitchFamily="18" charset="0"/>
              </a:rPr>
              <a:t>, vol. 21, no. 3, pp. 55-80, 2018.</a:t>
            </a:r>
            <a:endParaRPr lang="en-US" sz="1600" dirty="0">
              <a:solidFill>
                <a:srgbClr val="333333"/>
              </a:solidFill>
              <a:latin typeface="Times New Roman" panose="02020603050405020304" pitchFamily="18" charset="0"/>
              <a:cs typeface="Times New Roman" panose="02020603050405020304" pitchFamily="18" charset="0"/>
            </a:endParaRPr>
          </a:p>
          <a:p>
            <a:pPr algn="just"/>
            <a:r>
              <a:rPr lang="en-US" sz="1600" b="0" i="0" dirty="0">
                <a:solidFill>
                  <a:srgbClr val="333333"/>
                </a:solidFill>
                <a:effectLst/>
                <a:latin typeface="Times New Roman" panose="02020603050405020304" pitchFamily="18" charset="0"/>
                <a:cs typeface="Times New Roman" panose="02020603050405020304" pitchFamily="18" charset="0"/>
              </a:rPr>
              <a:t>D S K R Vivek Singh and </a:t>
            </a:r>
            <a:r>
              <a:rPr lang="en-US" sz="1600" b="0" i="0" dirty="0" err="1">
                <a:solidFill>
                  <a:srgbClr val="333333"/>
                </a:solidFill>
                <a:effectLst/>
                <a:latin typeface="Times New Roman" panose="02020603050405020304" pitchFamily="18" charset="0"/>
                <a:cs typeface="Times New Roman" panose="02020603050405020304" pitchFamily="18" charset="0"/>
              </a:rPr>
              <a:t>Rupanjal</a:t>
            </a:r>
            <a:r>
              <a:rPr lang="en-US" sz="1600" b="0" i="0" dirty="0">
                <a:solidFill>
                  <a:srgbClr val="333333"/>
                </a:solidFill>
                <a:effectLst/>
                <a:latin typeface="Times New Roman" panose="02020603050405020304" pitchFamily="18" charset="0"/>
                <a:cs typeface="Times New Roman" panose="02020603050405020304" pitchFamily="18" charset="0"/>
              </a:rPr>
              <a:t> Dasgupta, </a:t>
            </a:r>
            <a:r>
              <a:rPr lang="en-US" sz="1600" b="0" i="1" dirty="0">
                <a:solidFill>
                  <a:srgbClr val="333333"/>
                </a:solidFill>
                <a:effectLst/>
                <a:latin typeface="Times New Roman" panose="02020603050405020304" pitchFamily="18" charset="0"/>
                <a:cs typeface="Times New Roman" panose="02020603050405020304" pitchFamily="18" charset="0"/>
              </a:rPr>
              <a:t>Automated fake news detection using linguistic analysis and machine learning</a:t>
            </a:r>
            <a:r>
              <a:rPr lang="en-US" sz="1600" b="0" i="0" dirty="0">
                <a:solidFill>
                  <a:srgbClr val="333333"/>
                </a:solidFill>
                <a:effectLst/>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904107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
          <p:cNvSpPr txBox="1">
            <a:spLocks noGrp="1"/>
          </p:cNvSpPr>
          <p:nvPr>
            <p:ph type="body" idx="1"/>
          </p:nvPr>
        </p:nvSpPr>
        <p:spPr>
          <a:xfrm>
            <a:off x="642938" y="2196703"/>
            <a:ext cx="7815262" cy="2661047"/>
          </a:xfrm>
          <a:prstGeom prst="rect">
            <a:avLst/>
          </a:prstGeom>
          <a:noFill/>
          <a:ln>
            <a:noFill/>
          </a:ln>
        </p:spPr>
        <p:txBody>
          <a:bodyPr spcFirstLastPara="1" wrap="square" lIns="94100" tIns="47025" rIns="94100" bIns="47025" anchor="t" anchorCtr="0">
            <a:noAutofit/>
          </a:bodyPr>
          <a:lstStyle/>
          <a:p>
            <a:pPr marL="0" lvl="0" indent="0" algn="l" rtl="0">
              <a:lnSpc>
                <a:spcPct val="100000"/>
              </a:lnSpc>
              <a:spcBef>
                <a:spcPts val="3020"/>
              </a:spcBef>
              <a:spcAft>
                <a:spcPts val="0"/>
              </a:spcAft>
              <a:buSzPts val="15100"/>
              <a:buNone/>
            </a:pPr>
            <a:endParaRPr dirty="0"/>
          </a:p>
          <a:p>
            <a:pPr marL="457200" lvl="0" indent="501650" algn="l" rtl="0">
              <a:lnSpc>
                <a:spcPct val="100000"/>
              </a:lnSpc>
              <a:spcBef>
                <a:spcPts val="3020"/>
              </a:spcBef>
              <a:spcAft>
                <a:spcPts val="0"/>
              </a:spcAft>
              <a:buSzPts val="15100"/>
              <a:buNone/>
            </a:pPr>
            <a:endParaRPr dirty="0"/>
          </a:p>
        </p:txBody>
      </p:sp>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2</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56448" y="285750"/>
            <a:ext cx="8229600" cy="857400"/>
          </a:xfrm>
        </p:spPr>
        <p:txBody>
          <a:bodyPr/>
          <a:lstStyle/>
          <a:p>
            <a:pPr algn="ctr"/>
            <a:r>
              <a:rPr lang="en-US" sz="2400" dirty="0">
                <a:latin typeface="Bookman Old Style" panose="02050604050505020204" pitchFamily="18" charset="0"/>
              </a:rPr>
              <a:t>Introduction</a:t>
            </a:r>
            <a:endParaRPr lang="en-IN" sz="2400" b="1"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idx="10"/>
          </p:nvPr>
        </p:nvSpPr>
        <p:spPr/>
        <p:txBody>
          <a:bodyPr/>
          <a:lstStyle/>
          <a:p>
            <a:fld id="{1BC53C58-4FC8-40FA-85FB-B704D218A008}" type="datetime1">
              <a:rPr lang="en-US" smtClean="0"/>
              <a:t>3/27/2024</a:t>
            </a:fld>
            <a:endParaRPr lang="en-US" dirty="0"/>
          </a:p>
        </p:txBody>
      </p:sp>
      <p:sp>
        <p:nvSpPr>
          <p:cNvPr id="5" name="Footer Placeholder 4"/>
          <p:cNvSpPr>
            <a:spLocks noGrp="1"/>
          </p:cNvSpPr>
          <p:nvPr>
            <p:ph type="ftr" idx="11"/>
          </p:nvPr>
        </p:nvSpPr>
        <p:spPr/>
        <p:txBody>
          <a:bodyPr/>
          <a:lstStyle/>
          <a:p>
            <a:r>
              <a:rPr lang="en-US" dirty="0"/>
              <a:t>Department of Computer Science and Engineering</a:t>
            </a:r>
          </a:p>
        </p:txBody>
      </p:sp>
      <p:sp>
        <p:nvSpPr>
          <p:cNvPr id="7" name="TextBox 6">
            <a:extLst>
              <a:ext uri="{FF2B5EF4-FFF2-40B4-BE49-F238E27FC236}">
                <a16:creationId xmlns:a16="http://schemas.microsoft.com/office/drawing/2014/main" id="{14E1BCC0-8AD7-C235-A562-BE65AB1CA9E9}"/>
              </a:ext>
            </a:extLst>
          </p:cNvPr>
          <p:cNvSpPr txBox="1"/>
          <p:nvPr/>
        </p:nvSpPr>
        <p:spPr>
          <a:xfrm>
            <a:off x="1156996" y="1085114"/>
            <a:ext cx="6501104" cy="3108543"/>
          </a:xfrm>
          <a:prstGeom prst="rect">
            <a:avLst/>
          </a:prstGeom>
          <a:noFill/>
        </p:spPr>
        <p:txBody>
          <a:bodyPr wrap="square">
            <a:spAutoFit/>
          </a:bodyPr>
          <a:lstStyle/>
          <a:p>
            <a:pPr algn="just"/>
            <a:r>
              <a:rPr lang="en-US" dirty="0"/>
              <a:t>In recent years, due to the booming development of online social networks, fake messages for various commercial and political purposes has been appearing in large numbers and widespread in the online world. </a:t>
            </a:r>
          </a:p>
          <a:p>
            <a:pPr algn="just"/>
            <a:r>
              <a:rPr lang="en-US" dirty="0"/>
              <a:t>With deceptive words, online social network users can get infected by these online fake news easily, which has brought about tremendous effects on the offline society already.</a:t>
            </a:r>
          </a:p>
          <a:p>
            <a:pPr algn="just"/>
            <a:r>
              <a:rPr lang="en-US" dirty="0"/>
              <a:t> An important goal in improving the trustworthiness of information in online social networks is to identify the fake news timely. This project aims at investigating the principles, methodologies and algorithms for detecting fake news articles, creators and subjects from online social networks and evaluating the corresponding performance. Information preciseness on Internet, especially on social media, is an increasingly important concern, but web-scale data hampers, ability to identify, evaluate and correct such data, or so called "fake news," present in these platforms.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81324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20</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846735" y="1759067"/>
            <a:ext cx="6117431" cy="627321"/>
          </a:xfrm>
        </p:spPr>
        <p:txBody>
          <a:bodyPr/>
          <a:lstStyle/>
          <a:p>
            <a:r>
              <a:rPr lang="en-US" sz="3600" dirty="0">
                <a:latin typeface="Bookman Old Style" panose="02050604050505020204" pitchFamily="18" charset="0"/>
              </a:rPr>
              <a:t>Thank you</a:t>
            </a:r>
          </a:p>
        </p:txBody>
      </p:sp>
      <p:sp>
        <p:nvSpPr>
          <p:cNvPr id="3" name="Date Placeholder 2"/>
          <p:cNvSpPr>
            <a:spLocks noGrp="1"/>
          </p:cNvSpPr>
          <p:nvPr>
            <p:ph type="dt" idx="10"/>
          </p:nvPr>
        </p:nvSpPr>
        <p:spPr/>
        <p:txBody>
          <a:bodyPr/>
          <a:lstStyle/>
          <a:p>
            <a:fld id="{002841C7-D003-4BD0-8D67-1768AD0BC6E2}" type="datetime1">
              <a:rPr lang="en-US" smtClean="0"/>
              <a:t>3/27/2024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37627731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21</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2400" dirty="0">
                <a:latin typeface="Bookman Old Style" panose="02050604050505020204" pitchFamily="18" charset="0"/>
              </a:rPr>
              <a:t>Project seminar–I Evaluation</a:t>
            </a:r>
          </a:p>
        </p:txBody>
      </p:sp>
      <p:graphicFrame>
        <p:nvGraphicFramePr>
          <p:cNvPr id="4" name="Table 3"/>
          <p:cNvGraphicFramePr>
            <a:graphicFrameLocks noGrp="1"/>
          </p:cNvGraphicFramePr>
          <p:nvPr>
            <p:extLst>
              <p:ext uri="{D42A27DB-BD31-4B8C-83A1-F6EECF244321}">
                <p14:modId xmlns:p14="http://schemas.microsoft.com/office/powerpoint/2010/main" val="777001546"/>
              </p:ext>
            </p:extLst>
          </p:nvPr>
        </p:nvGraphicFramePr>
        <p:xfrm>
          <a:off x="1123308" y="1279490"/>
          <a:ext cx="6602859" cy="2225040"/>
        </p:xfrm>
        <a:graphic>
          <a:graphicData uri="http://schemas.openxmlformats.org/drawingml/2006/table">
            <a:tbl>
              <a:tblPr firstRow="1" bandRow="1">
                <a:tableStyleId>{1D3205E1-8B83-452B-8570-0B3C4014EAE2}</a:tableStyleId>
              </a:tblPr>
              <a:tblGrid>
                <a:gridCol w="602750">
                  <a:extLst>
                    <a:ext uri="{9D8B030D-6E8A-4147-A177-3AD203B41FA5}">
                      <a16:colId xmlns:a16="http://schemas.microsoft.com/office/drawing/2014/main" val="20000"/>
                    </a:ext>
                  </a:extLst>
                </a:gridCol>
                <a:gridCol w="4099389">
                  <a:extLst>
                    <a:ext uri="{9D8B030D-6E8A-4147-A177-3AD203B41FA5}">
                      <a16:colId xmlns:a16="http://schemas.microsoft.com/office/drawing/2014/main" val="20001"/>
                    </a:ext>
                  </a:extLst>
                </a:gridCol>
                <a:gridCol w="1900720">
                  <a:extLst>
                    <a:ext uri="{9D8B030D-6E8A-4147-A177-3AD203B41FA5}">
                      <a16:colId xmlns:a16="http://schemas.microsoft.com/office/drawing/2014/main" val="20002"/>
                    </a:ext>
                  </a:extLst>
                </a:gridCol>
              </a:tblGrid>
              <a:tr h="370840">
                <a:tc>
                  <a:txBody>
                    <a:bodyPr/>
                    <a:lstStyle/>
                    <a:p>
                      <a:r>
                        <a:rPr lang="en-US" dirty="0" err="1"/>
                        <a:t>S.No</a:t>
                      </a:r>
                      <a:endParaRPr lang="en-US" dirty="0"/>
                    </a:p>
                  </a:txBody>
                  <a:tcPr/>
                </a:tc>
                <a:tc>
                  <a:txBody>
                    <a:bodyPr/>
                    <a:lstStyle/>
                    <a:p>
                      <a:r>
                        <a:rPr lang="en-US" dirty="0"/>
                        <a:t>Rubrics</a:t>
                      </a:r>
                    </a:p>
                  </a:txBody>
                  <a:tcPr/>
                </a:tc>
                <a:tc>
                  <a:txBody>
                    <a:bodyPr/>
                    <a:lstStyle/>
                    <a:p>
                      <a:r>
                        <a:rPr lang="en-US" sz="1000" dirty="0"/>
                        <a:t>Marks</a:t>
                      </a:r>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dirty="0"/>
                        <a:t>Concept Introduction</a:t>
                      </a:r>
                    </a:p>
                  </a:txBody>
                  <a:tcPr/>
                </a:tc>
                <a:tc>
                  <a:txBody>
                    <a:bodyPr/>
                    <a:lstStyle/>
                    <a:p>
                      <a:r>
                        <a:rPr lang="en-US" dirty="0"/>
                        <a:t>4</a:t>
                      </a:r>
                    </a:p>
                  </a:txBody>
                  <a:tcPr/>
                </a:tc>
                <a:extLst>
                  <a:ext uri="{0D108BD9-81ED-4DB2-BD59-A6C34878D82A}">
                    <a16:rowId xmlns:a16="http://schemas.microsoft.com/office/drawing/2014/main" val="10001"/>
                  </a:ext>
                </a:extLst>
              </a:tr>
              <a:tr h="370840">
                <a:tc>
                  <a:txBody>
                    <a:bodyPr/>
                    <a:lstStyle/>
                    <a:p>
                      <a:r>
                        <a:rPr lang="en-US" dirty="0"/>
                        <a:t>2</a:t>
                      </a: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Literature</a:t>
                      </a:r>
                      <a:r>
                        <a:rPr lang="en-US" baseline="0" dirty="0"/>
                        <a:t> </a:t>
                      </a:r>
                      <a:r>
                        <a:rPr lang="en-US" dirty="0"/>
                        <a:t>and</a:t>
                      </a:r>
                      <a:r>
                        <a:rPr lang="en-US" baseline="0" dirty="0"/>
                        <a:t> </a:t>
                      </a:r>
                      <a:r>
                        <a:rPr lang="en-US" dirty="0"/>
                        <a:t>Parameter</a:t>
                      </a:r>
                    </a:p>
                  </a:txBody>
                  <a:tcPr/>
                </a:tc>
                <a:tc>
                  <a:txBody>
                    <a:bodyPr/>
                    <a:lstStyle/>
                    <a:p>
                      <a:r>
                        <a:rPr lang="en-US" dirty="0"/>
                        <a:t>5</a:t>
                      </a:r>
                    </a:p>
                  </a:txBody>
                  <a:tcPr/>
                </a:tc>
                <a:extLst>
                  <a:ext uri="{0D108BD9-81ED-4DB2-BD59-A6C34878D82A}">
                    <a16:rowId xmlns:a16="http://schemas.microsoft.com/office/drawing/2014/main" val="10002"/>
                  </a:ext>
                </a:extLst>
              </a:tr>
              <a:tr h="370840">
                <a:tc>
                  <a:txBody>
                    <a:bodyPr/>
                    <a:lstStyle/>
                    <a:p>
                      <a:r>
                        <a:rPr lang="en-US" dirty="0"/>
                        <a:t>3</a:t>
                      </a:r>
                    </a:p>
                  </a:txBody>
                  <a:tcPr/>
                </a:tc>
                <a:tc>
                  <a:txBody>
                    <a:bodyPr/>
                    <a:lstStyle/>
                    <a:p>
                      <a:r>
                        <a:rPr lang="en-US" dirty="0"/>
                        <a:t>Problem</a:t>
                      </a:r>
                      <a:r>
                        <a:rPr lang="en-US" baseline="0" dirty="0"/>
                        <a:t> </a:t>
                      </a:r>
                      <a:r>
                        <a:rPr lang="en-US" dirty="0"/>
                        <a:t> and </a:t>
                      </a:r>
                      <a:r>
                        <a:rPr lang="en-US" sz="1200" dirty="0">
                          <a:latin typeface="Bookman Old Style" panose="02050604050505020204" pitchFamily="18" charset="0"/>
                        </a:rPr>
                        <a:t>Problem </a:t>
                      </a:r>
                      <a:r>
                        <a:rPr lang="en-US" sz="1400" dirty="0">
                          <a:latin typeface="Bookman Old Style" panose="02050604050505020204" pitchFamily="18" charset="0"/>
                        </a:rPr>
                        <a:t>Illustration</a:t>
                      </a:r>
                      <a:endParaRPr lang="en-US" dirty="0"/>
                    </a:p>
                  </a:txBody>
                  <a:tcPr/>
                </a:tc>
                <a:tc>
                  <a:txBody>
                    <a:bodyPr/>
                    <a:lstStyle/>
                    <a:p>
                      <a:r>
                        <a:rPr lang="en-US" dirty="0"/>
                        <a:t>8</a:t>
                      </a:r>
                    </a:p>
                  </a:txBody>
                  <a:tcPr/>
                </a:tc>
                <a:extLst>
                  <a:ext uri="{0D108BD9-81ED-4DB2-BD59-A6C34878D82A}">
                    <a16:rowId xmlns:a16="http://schemas.microsoft.com/office/drawing/2014/main" val="10003"/>
                  </a:ext>
                </a:extLst>
              </a:tr>
              <a:tr h="370840">
                <a:tc>
                  <a:txBody>
                    <a:bodyPr/>
                    <a:lstStyle/>
                    <a:p>
                      <a:r>
                        <a:rPr lang="en-US" dirty="0"/>
                        <a:t>4 </a:t>
                      </a:r>
                    </a:p>
                  </a:txBody>
                  <a:tcPr/>
                </a:tc>
                <a:tc>
                  <a:txBody>
                    <a:bodyPr/>
                    <a:lstStyle/>
                    <a:p>
                      <a:r>
                        <a:rPr lang="en-US" sz="1400" dirty="0">
                          <a:latin typeface="Bookman Old Style" panose="02050604050505020204" pitchFamily="18" charset="0"/>
                        </a:rPr>
                        <a:t>Proposed Method and  </a:t>
                      </a:r>
                      <a:r>
                        <a:rPr lang="en-US" sz="1600" dirty="0">
                          <a:latin typeface="Bookman Old Style" panose="02050604050505020204" pitchFamily="18" charset="0"/>
                        </a:rPr>
                        <a:t>Illustration</a:t>
                      </a:r>
                      <a:endParaRPr lang="en-US" dirty="0"/>
                    </a:p>
                  </a:txBody>
                  <a:tcPr/>
                </a:tc>
                <a:tc>
                  <a:txBody>
                    <a:bodyPr/>
                    <a:lstStyle/>
                    <a:p>
                      <a:r>
                        <a:rPr lang="en-US" dirty="0"/>
                        <a:t>8</a:t>
                      </a:r>
                    </a:p>
                  </a:txBody>
                  <a:tcPr/>
                </a:tc>
                <a:extLst>
                  <a:ext uri="{0D108BD9-81ED-4DB2-BD59-A6C34878D82A}">
                    <a16:rowId xmlns:a16="http://schemas.microsoft.com/office/drawing/2014/main" val="10004"/>
                  </a:ext>
                </a:extLst>
              </a:tr>
              <a:tr h="370840">
                <a:tc gridSpan="2">
                  <a:txBody>
                    <a:bodyPr/>
                    <a:lstStyle/>
                    <a:p>
                      <a:pPr algn="ctr"/>
                      <a:r>
                        <a:rPr lang="en-US" dirty="0"/>
                        <a:t>Total</a:t>
                      </a:r>
                    </a:p>
                  </a:txBody>
                  <a:tcPr/>
                </a:tc>
                <a:tc hMerge="1">
                  <a:txBody>
                    <a:bodyPr/>
                    <a:lstStyle/>
                    <a:p>
                      <a:endParaRPr lang="en-US" dirty="0"/>
                    </a:p>
                  </a:txBody>
                  <a:tcPr/>
                </a:tc>
                <a:tc>
                  <a:txBody>
                    <a:bodyPr/>
                    <a:lstStyle/>
                    <a:p>
                      <a:r>
                        <a:rPr lang="en-US" dirty="0"/>
                        <a:t>25</a:t>
                      </a:r>
                    </a:p>
                  </a:txBody>
                  <a:tcPr/>
                </a:tc>
                <a:extLst>
                  <a:ext uri="{0D108BD9-81ED-4DB2-BD59-A6C34878D82A}">
                    <a16:rowId xmlns:a16="http://schemas.microsoft.com/office/drawing/2014/main" val="10005"/>
                  </a:ext>
                </a:extLst>
              </a:tr>
            </a:tbl>
          </a:graphicData>
        </a:graphic>
      </p:graphicFrame>
      <p:sp>
        <p:nvSpPr>
          <p:cNvPr id="6" name="Date Placeholder 5"/>
          <p:cNvSpPr>
            <a:spLocks noGrp="1"/>
          </p:cNvSpPr>
          <p:nvPr>
            <p:ph type="dt" idx="10"/>
          </p:nvPr>
        </p:nvSpPr>
        <p:spPr/>
        <p:txBody>
          <a:bodyPr/>
          <a:lstStyle/>
          <a:p>
            <a:fld id="{39E74B69-3D5A-491F-96EB-2C0BEE0696FC}" type="datetime1">
              <a:rPr lang="en-US" smtClean="0"/>
              <a:t>3/27/2024</a:t>
            </a:fld>
            <a:endParaRPr lang="en-US"/>
          </a:p>
        </p:txBody>
      </p:sp>
      <p:sp>
        <p:nvSpPr>
          <p:cNvPr id="7" name="Footer Placeholder 6"/>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3634456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
          <p:cNvSpPr txBox="1">
            <a:spLocks noGrp="1"/>
          </p:cNvSpPr>
          <p:nvPr>
            <p:ph type="body" idx="1"/>
          </p:nvPr>
        </p:nvSpPr>
        <p:spPr>
          <a:xfrm>
            <a:off x="642938" y="2196703"/>
            <a:ext cx="7815262" cy="2661047"/>
          </a:xfrm>
          <a:prstGeom prst="rect">
            <a:avLst/>
          </a:prstGeom>
          <a:noFill/>
          <a:ln>
            <a:noFill/>
          </a:ln>
        </p:spPr>
        <p:txBody>
          <a:bodyPr spcFirstLastPara="1" wrap="square" lIns="94100" tIns="47025" rIns="94100" bIns="47025" anchor="t" anchorCtr="0">
            <a:noAutofit/>
          </a:bodyPr>
          <a:lstStyle/>
          <a:p>
            <a:pPr marL="0" lvl="0" indent="0" algn="l" rtl="0">
              <a:lnSpc>
                <a:spcPct val="100000"/>
              </a:lnSpc>
              <a:spcBef>
                <a:spcPts val="3020"/>
              </a:spcBef>
              <a:spcAft>
                <a:spcPts val="0"/>
              </a:spcAft>
              <a:buSzPts val="15100"/>
              <a:buNone/>
            </a:pPr>
            <a:endParaRPr dirty="0"/>
          </a:p>
          <a:p>
            <a:pPr marL="457200" lvl="0" indent="501650" algn="l" rtl="0">
              <a:lnSpc>
                <a:spcPct val="100000"/>
              </a:lnSpc>
              <a:spcBef>
                <a:spcPts val="3020"/>
              </a:spcBef>
              <a:spcAft>
                <a:spcPts val="0"/>
              </a:spcAft>
              <a:buSzPts val="15100"/>
              <a:buNone/>
            </a:pPr>
            <a:endParaRPr dirty="0"/>
          </a:p>
        </p:txBody>
      </p:sp>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3</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56448" y="285750"/>
            <a:ext cx="8229600" cy="857400"/>
          </a:xfrm>
        </p:spPr>
        <p:txBody>
          <a:bodyPr/>
          <a:lstStyle/>
          <a:p>
            <a:pPr algn="ctr"/>
            <a:r>
              <a:rPr lang="en-US" sz="2400" b="1" dirty="0">
                <a:latin typeface="Bookman Old Style" panose="02050604050505020204" pitchFamily="18" charset="0"/>
                <a:cs typeface="Times New Roman" panose="02020603050405020304" pitchFamily="18" charset="0"/>
              </a:rPr>
              <a:t>Problem Statement</a:t>
            </a:r>
            <a:endParaRPr lang="en-IN" sz="2400" b="1"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idx="10"/>
          </p:nvPr>
        </p:nvSpPr>
        <p:spPr/>
        <p:txBody>
          <a:bodyPr/>
          <a:lstStyle/>
          <a:p>
            <a:fld id="{1BC53C58-4FC8-40FA-85FB-B704D218A008}" type="datetime1">
              <a:rPr lang="en-US" smtClean="0"/>
              <a:t>3/27/2024</a:t>
            </a:fld>
            <a:endParaRPr lang="en-US" dirty="0"/>
          </a:p>
        </p:txBody>
      </p:sp>
      <p:sp>
        <p:nvSpPr>
          <p:cNvPr id="5" name="Footer Placeholder 4"/>
          <p:cNvSpPr>
            <a:spLocks noGrp="1"/>
          </p:cNvSpPr>
          <p:nvPr>
            <p:ph type="ftr" idx="11"/>
          </p:nvPr>
        </p:nvSpPr>
        <p:spPr/>
        <p:txBody>
          <a:bodyPr/>
          <a:lstStyle/>
          <a:p>
            <a:r>
              <a:rPr lang="en-US" dirty="0"/>
              <a:t>Department of Computer Science and Engineering</a:t>
            </a:r>
          </a:p>
        </p:txBody>
      </p:sp>
      <p:sp>
        <p:nvSpPr>
          <p:cNvPr id="7" name="TextBox 6">
            <a:extLst>
              <a:ext uri="{FF2B5EF4-FFF2-40B4-BE49-F238E27FC236}">
                <a16:creationId xmlns:a16="http://schemas.microsoft.com/office/drawing/2014/main" id="{14E1BCC0-8AD7-C235-A562-BE65AB1CA9E9}"/>
              </a:ext>
            </a:extLst>
          </p:cNvPr>
          <p:cNvSpPr txBox="1"/>
          <p:nvPr/>
        </p:nvSpPr>
        <p:spPr>
          <a:xfrm>
            <a:off x="1118896" y="1590635"/>
            <a:ext cx="6501104" cy="2462213"/>
          </a:xfrm>
          <a:prstGeom prst="rect">
            <a:avLst/>
          </a:prstGeom>
          <a:noFill/>
        </p:spPr>
        <p:txBody>
          <a:bodyPr wrap="square">
            <a:spAutoFit/>
          </a:bodyPr>
          <a:lstStyle/>
          <a:p>
            <a:pPr algn="just"/>
            <a:r>
              <a:rPr lang="en-US" sz="1400" dirty="0">
                <a:latin typeface="Times New Roman" panose="02020603050405020304" pitchFamily="18" charset="0"/>
                <a:cs typeface="Times New Roman" panose="02020603050405020304" pitchFamily="18" charset="0"/>
              </a:rPr>
              <a:t>Classification of any fake message item /post / blog into fake or  real  one  has  generated  great  interest  from researchers around the globe. </a:t>
            </a:r>
          </a:p>
          <a:p>
            <a:pPr algn="just"/>
            <a:endParaRPr lang="en-US" sz="1400"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Several research studies have  been  carried  out  to  find  effect  of falsified  and fabricated  news  on  masses  and  reactions  of  people upon coming through such news items.</a:t>
            </a:r>
          </a:p>
          <a:p>
            <a:pPr algn="just"/>
            <a:endParaRPr lang="en-US" sz="1400"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 Falsified message or  fabricated  post message  is  any  textual or  non-textual content that is fake and is generated so the readers will start  believing  in  something  which  is  not  true</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0281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4</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008199" y="234622"/>
            <a:ext cx="6117431" cy="627321"/>
          </a:xfrm>
        </p:spPr>
        <p:txBody>
          <a:bodyPr/>
          <a:lstStyle/>
          <a:p>
            <a:r>
              <a:rPr lang="en-US" sz="3600" dirty="0">
                <a:latin typeface="Bookman Old Style" panose="02050604050505020204" pitchFamily="18" charset="0"/>
              </a:rPr>
              <a:t>Experiment environment</a:t>
            </a:r>
          </a:p>
        </p:txBody>
      </p:sp>
      <p:sp>
        <p:nvSpPr>
          <p:cNvPr id="5" name="TextBox 4"/>
          <p:cNvSpPr txBox="1"/>
          <p:nvPr/>
        </p:nvSpPr>
        <p:spPr>
          <a:xfrm>
            <a:off x="1137683" y="1173014"/>
            <a:ext cx="6655982" cy="3180230"/>
          </a:xfrm>
          <a:prstGeom prst="rect">
            <a:avLst/>
          </a:prstGeom>
          <a:noFill/>
        </p:spPr>
        <p:txBody>
          <a:bodyPr wrap="square" rtlCol="0">
            <a:spAutoFit/>
          </a:bodyPr>
          <a:lstStyle/>
          <a:p>
            <a:pPr algn="just">
              <a:lnSpc>
                <a:spcPct val="107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Operating System – Windows XP:</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our experimental setup using Windows XP, we're exploring cloud-based secure message management system in the digital world. We're virtualizing XP for compatibility and security, integrating cloud frameworks like simulating social media platform scenarios. Security measures are crucial due to XP's vulnerabilities. Through controlled experiments and thorough documentation, we aim to evaluate the effectiveness of our solution, with contingency plans in place for any technical challenges.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idx="10"/>
          </p:nvPr>
        </p:nvSpPr>
        <p:spPr/>
        <p:txBody>
          <a:bodyPr/>
          <a:lstStyle/>
          <a:p>
            <a:fld id="{3FD821C4-CE5C-451F-93F0-D86962B0F042}" type="datetime1">
              <a:rPr lang="en-US" smtClean="0"/>
              <a:t>3/27/2024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1460926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5</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endParaRPr lang="en-US" sz="3600" dirty="0">
              <a:latin typeface="Bookman Old Style" panose="02050604050505020204" pitchFamily="18" charset="0"/>
            </a:endParaRPr>
          </a:p>
        </p:txBody>
      </p:sp>
      <p:sp>
        <p:nvSpPr>
          <p:cNvPr id="5" name="TextBox 4"/>
          <p:cNvSpPr txBox="1"/>
          <p:nvPr/>
        </p:nvSpPr>
        <p:spPr>
          <a:xfrm>
            <a:off x="669332" y="1002029"/>
            <a:ext cx="6655982" cy="2950167"/>
          </a:xfrm>
          <a:prstGeom prst="rect">
            <a:avLst/>
          </a:prstGeom>
          <a:noFill/>
        </p:spPr>
        <p:txBody>
          <a:bodyPr wrap="square" rtlCol="0">
            <a:spAutoFit/>
          </a:bodyPr>
          <a:lstStyle/>
          <a:p>
            <a:pPr algn="just">
              <a:lnSpc>
                <a:spcPct val="107000"/>
              </a:lnSpc>
              <a:spcAft>
                <a:spcPts val="800"/>
              </a:spcAft>
            </a:pPr>
            <a:r>
              <a:rPr lang="en-IN" sz="1800" b="1">
                <a:effectLst/>
                <a:latin typeface="Times New Roman" panose="02020603050405020304" pitchFamily="18" charset="0"/>
                <a:ea typeface="Calibri" panose="020F0502020204030204" pitchFamily="34" charset="0"/>
                <a:cs typeface="Times New Roman" panose="02020603050405020304" pitchFamily="18" charset="0"/>
              </a:rPr>
              <a:t>Coding Languages:</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b="1">
                <a:effectLst/>
                <a:latin typeface="Times New Roman" panose="02020603050405020304" pitchFamily="18" charset="0"/>
                <a:ea typeface="Calibri" panose="020F0502020204030204" pitchFamily="34" charset="0"/>
                <a:cs typeface="Times New Roman" panose="02020603050405020304" pitchFamily="18" charset="0"/>
              </a:rPr>
              <a:t>python:</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In python experiment environment, we're crafting a cloud-based secure messaging system.</a:t>
            </a:r>
            <a:r>
              <a:rPr lang="en-IN" sz="1800">
                <a:effectLst/>
                <a:latin typeface="Times New Roman" panose="02020603050405020304" pitchFamily="18" charset="0"/>
                <a:ea typeface="Times New Roman" panose="02020603050405020304" pitchFamily="18" charset="0"/>
                <a:cs typeface="Times New Roman" panose="02020603050405020304" pitchFamily="18" charset="0"/>
              </a:rPr>
              <a:t>Python is used in fake message detection for data collection, preprocessing, feature extraction, model training, evaluation, deployment, and automation. It employs libraries like NLTK, scikit-learn, and frameworks like Flask for various tasks, ensuring efficient processing and analysis of text data to identify misinformation.</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Date Placeholder 2"/>
          <p:cNvSpPr>
            <a:spLocks noGrp="1"/>
          </p:cNvSpPr>
          <p:nvPr>
            <p:ph type="dt" idx="10"/>
          </p:nvPr>
        </p:nvSpPr>
        <p:spPr/>
        <p:txBody>
          <a:bodyPr/>
          <a:lstStyle/>
          <a:p>
            <a:fld id="{9323BD26-84F8-4D77-9765-4510EF39D046}" type="datetime1">
              <a:rPr lang="en-US" smtClean="0"/>
              <a:t>3/27/2024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207585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6</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endParaRPr lang="en-US" sz="3600" dirty="0">
              <a:latin typeface="Bookman Old Style" panose="02050604050505020204" pitchFamily="18" charset="0"/>
            </a:endParaRPr>
          </a:p>
        </p:txBody>
      </p:sp>
      <p:sp>
        <p:nvSpPr>
          <p:cNvPr id="5" name="TextBox 4"/>
          <p:cNvSpPr txBox="1"/>
          <p:nvPr/>
        </p:nvSpPr>
        <p:spPr>
          <a:xfrm>
            <a:off x="576147" y="627321"/>
            <a:ext cx="7764966" cy="4239687"/>
          </a:xfrm>
          <a:prstGeom prst="rect">
            <a:avLst/>
          </a:prstGeom>
          <a:noFill/>
        </p:spPr>
        <p:txBody>
          <a:bodyPr wrap="square" rtlCol="0">
            <a:spAutoFit/>
          </a:bodyPr>
          <a:lstStyle/>
          <a:p>
            <a:pPr algn="just">
              <a:lnSpc>
                <a:spcPct val="107000"/>
              </a:lnSpc>
              <a:spcAft>
                <a:spcPts val="80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Front End: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The frontend of fake message detection involves creating a web-based interface using HTML, CSS, and JavaScript. Users input text or URLs for analysis, with elements like input fields and buttons facilitating interaction. JavaScript fetch API communicates user inputs to the backend Python server for processing via HTTP requests. Results, such as classification outcomes (genuine or fake), are displayed to users, potentially utilizing visualizations like progress bars. Integration with backend APIs enables seamless data exchange. Accessibility considerations ensure inclusivity, while compatibility testing across browsers and devices ensures a consistent user experience. Deployment on web servers or cloud platforms makes the frontend accessible to users globally.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Date Placeholder 2"/>
          <p:cNvSpPr>
            <a:spLocks noGrp="1"/>
          </p:cNvSpPr>
          <p:nvPr>
            <p:ph type="dt" idx="10"/>
          </p:nvPr>
        </p:nvSpPr>
        <p:spPr/>
        <p:txBody>
          <a:bodyPr/>
          <a:lstStyle/>
          <a:p>
            <a:fld id="{9323BD26-84F8-4D77-9765-4510EF39D046}" type="datetime1">
              <a:rPr lang="en-US" smtClean="0"/>
              <a:t>3/27/2024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583557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7</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endParaRPr lang="en-US" sz="3600" dirty="0">
              <a:latin typeface="Bookman Old Style" panose="02050604050505020204" pitchFamily="18" charset="0"/>
            </a:endParaRPr>
          </a:p>
        </p:txBody>
      </p:sp>
      <p:sp>
        <p:nvSpPr>
          <p:cNvPr id="3" name="Date Placeholder 2"/>
          <p:cNvSpPr>
            <a:spLocks noGrp="1"/>
          </p:cNvSpPr>
          <p:nvPr>
            <p:ph type="dt" idx="10"/>
          </p:nvPr>
        </p:nvSpPr>
        <p:spPr/>
        <p:txBody>
          <a:bodyPr/>
          <a:lstStyle/>
          <a:p>
            <a:fld id="{9323BD26-84F8-4D77-9765-4510EF39D046}" type="datetime1">
              <a:rPr lang="en-US" smtClean="0"/>
              <a:t>3/27/2024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
        <p:nvSpPr>
          <p:cNvPr id="7" name="TextBox 6">
            <a:extLst>
              <a:ext uri="{FF2B5EF4-FFF2-40B4-BE49-F238E27FC236}">
                <a16:creationId xmlns:a16="http://schemas.microsoft.com/office/drawing/2014/main" id="{D028E675-E023-ECFB-7C32-28E7123F3A64}"/>
              </a:ext>
            </a:extLst>
          </p:cNvPr>
          <p:cNvSpPr txBox="1"/>
          <p:nvPr/>
        </p:nvSpPr>
        <p:spPr>
          <a:xfrm>
            <a:off x="721112" y="1127893"/>
            <a:ext cx="6553200" cy="2887714"/>
          </a:xfrm>
          <a:prstGeom prst="rect">
            <a:avLst/>
          </a:prstGeom>
          <a:noFill/>
        </p:spPr>
        <p:txBody>
          <a:bodyPr wrap="square">
            <a:spAutoFit/>
          </a:bodyPr>
          <a:lstStyle/>
          <a:p>
            <a:pPr algn="just">
              <a:lnSpc>
                <a:spcPct val="107000"/>
              </a:lnSpc>
              <a:spcAft>
                <a:spcPts val="800"/>
              </a:spcAft>
            </a:pPr>
            <a:r>
              <a:rPr lang="en-US" sz="1600" b="1"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Back End:</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600" b="1"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MySQL:</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MySQL is utilized in the fake message detection project as a backend database. It stores user data, including authentication details and roles, and houses collected messages with metadata for analysis. Model training results are recorded for comparison, aiding in model selection. System logs track activities for auditing and troubleshooting purposes. Python's MySQL Connector enables seamless integration with the backend server, facilitating data retrieval and manipulation through SQL queries. Security measures, including authentication mechanisms and parameterized queries, ensure data integrity. Regular backups and maintenance tasks optimize database performance, safeguarding against data loss and ensuring system reliability.</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740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8</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endParaRPr lang="en-US" sz="3600" dirty="0">
              <a:latin typeface="Bookman Old Style" panose="02050604050505020204" pitchFamily="18" charset="0"/>
            </a:endParaRPr>
          </a:p>
        </p:txBody>
      </p:sp>
      <p:sp>
        <p:nvSpPr>
          <p:cNvPr id="3" name="Date Placeholder 2"/>
          <p:cNvSpPr>
            <a:spLocks noGrp="1"/>
          </p:cNvSpPr>
          <p:nvPr>
            <p:ph type="dt" idx="10"/>
          </p:nvPr>
        </p:nvSpPr>
        <p:spPr/>
        <p:txBody>
          <a:bodyPr/>
          <a:lstStyle/>
          <a:p>
            <a:fld id="{9323BD26-84F8-4D77-9765-4510EF39D046}" type="datetime1">
              <a:rPr lang="en-US" smtClean="0"/>
              <a:t>3/27/2024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
        <p:nvSpPr>
          <p:cNvPr id="7" name="TextBox 6">
            <a:extLst>
              <a:ext uri="{FF2B5EF4-FFF2-40B4-BE49-F238E27FC236}">
                <a16:creationId xmlns:a16="http://schemas.microsoft.com/office/drawing/2014/main" id="{D028E675-E023-ECFB-7C32-28E7123F3A64}"/>
              </a:ext>
            </a:extLst>
          </p:cNvPr>
          <p:cNvSpPr txBox="1"/>
          <p:nvPr/>
        </p:nvSpPr>
        <p:spPr>
          <a:xfrm>
            <a:off x="721112" y="1127893"/>
            <a:ext cx="6553200" cy="2551211"/>
          </a:xfrm>
          <a:prstGeom prst="rect">
            <a:avLst/>
          </a:prstGeom>
          <a:noFill/>
        </p:spPr>
        <p:txBody>
          <a:bodyPr wrap="square">
            <a:spAutoFit/>
          </a:bodyPr>
          <a:lstStyle/>
          <a:p>
            <a:pPr algn="just">
              <a:lnSpc>
                <a:spcPct val="107000"/>
              </a:lnSpc>
              <a:spcAft>
                <a:spcPts val="8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We are creating the front-end web page like home page, cloud, user, owner, upload files, view request, view files, download files, message status and logout. We are using MySQL database for storing the data.</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We are correctly able to login the user and register the user. By using this, the user is able to login into his page and he can upload files in secure and safe. which is used to </a:t>
            </a:r>
            <a:r>
              <a:rPr lang="en-US" sz="180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keep our data and communication safe between users.</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40833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9</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endParaRPr lang="en-US" sz="3600" dirty="0">
              <a:latin typeface="Bookman Old Style" panose="02050604050505020204" pitchFamily="18" charset="0"/>
            </a:endParaRPr>
          </a:p>
        </p:txBody>
      </p:sp>
      <p:sp>
        <p:nvSpPr>
          <p:cNvPr id="3" name="Date Placeholder 2"/>
          <p:cNvSpPr>
            <a:spLocks noGrp="1"/>
          </p:cNvSpPr>
          <p:nvPr>
            <p:ph type="dt" idx="10"/>
          </p:nvPr>
        </p:nvSpPr>
        <p:spPr/>
        <p:txBody>
          <a:bodyPr/>
          <a:lstStyle/>
          <a:p>
            <a:fld id="{9323BD26-84F8-4D77-9765-4510EF39D046}" type="datetime1">
              <a:rPr lang="en-US" smtClean="0"/>
              <a:t>3/27/2024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pic>
        <p:nvPicPr>
          <p:cNvPr id="5" name="Picture 4">
            <a:extLst>
              <a:ext uri="{FF2B5EF4-FFF2-40B4-BE49-F238E27FC236}">
                <a16:creationId xmlns:a16="http://schemas.microsoft.com/office/drawing/2014/main" id="{8068DED2-C9E4-0338-FF2B-76DBDCAA24B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8834" y="1198484"/>
            <a:ext cx="7061166" cy="3209964"/>
          </a:xfrm>
          <a:prstGeom prst="rect">
            <a:avLst/>
          </a:prstGeom>
        </p:spPr>
      </p:pic>
    </p:spTree>
    <p:extLst>
      <p:ext uri="{BB962C8B-B14F-4D97-AF65-F5344CB8AC3E}">
        <p14:creationId xmlns:p14="http://schemas.microsoft.com/office/powerpoint/2010/main" val="298979981"/>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934</TotalTime>
  <Words>1370</Words>
  <Application>Microsoft Office PowerPoint</Application>
  <PresentationFormat>On-screen Show (16:9)</PresentationFormat>
  <Paragraphs>147</Paragraphs>
  <Slides>21</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Trebuchet MS</vt:lpstr>
      <vt:lpstr>Noto Sans Symbols</vt:lpstr>
      <vt:lpstr>Calibri</vt:lpstr>
      <vt:lpstr>Times New Roman</vt:lpstr>
      <vt:lpstr>Bookman Old Style</vt:lpstr>
      <vt:lpstr>Wingdings</vt:lpstr>
      <vt:lpstr>Arial</vt:lpstr>
      <vt:lpstr>1_Office Theme</vt:lpstr>
      <vt:lpstr>Strategies and Tools for Fake Messages in digital world</vt:lpstr>
      <vt:lpstr>Introduction</vt:lpstr>
      <vt:lpstr>Problem Statement</vt:lpstr>
      <vt:lpstr>Experiment environment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Experiment Environment</vt:lpstr>
      <vt:lpstr>Project status</vt:lpstr>
      <vt:lpstr>References</vt:lpstr>
      <vt:lpstr>Thank you</vt:lpstr>
      <vt:lpstr>Project seminar–I Evaluation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TITILE</dc:title>
  <dc:creator>Raj</dc:creator>
  <cp:lastModifiedBy>Sai Krishna</cp:lastModifiedBy>
  <cp:revision>150</cp:revision>
  <dcterms:modified xsi:type="dcterms:W3CDTF">2024-03-27T06:08:52Z</dcterms:modified>
</cp:coreProperties>
</file>