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Employee%20Performance%20Analysis%20using%20Excel%20(3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(3).xlsx]Employee Performance Analysis u!PivotTable1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E9-49FB-BE1D-E749CC9D246C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E9-49FB-BE1D-E749CC9D246C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E9-49FB-BE1D-E749CC9D246C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E9-49FB-BE1D-E749CC9D246C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5E9-49FB-BE1D-E749CC9D246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762000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V.M.DINESH KUMAR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	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312214381/51EBFC0D36DFCFF8B5B4834762CD0228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B.COM 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GENERAL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)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3179237"/>
              </p:ext>
            </p:extLst>
          </p:nvPr>
        </p:nvGraphicFramePr>
        <p:xfrm>
          <a:off x="990600" y="1600200"/>
          <a:ext cx="7848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</TotalTime>
  <Words>580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52</cp:revision>
  <dcterms:created xsi:type="dcterms:W3CDTF">2024-03-29T15:07:22Z</dcterms:created>
  <dcterms:modified xsi:type="dcterms:W3CDTF">2024-08-30T08:51:35Z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