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86cafe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86cafe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86cafe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586cafe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586cafe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586cafe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586ca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586ca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586caf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586caf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586caf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586caf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86cafe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86cafe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86caf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86caf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586cafe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586cafe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86caf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86caf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500" y="744575"/>
            <a:ext cx="8520600" cy="10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dirty="0"/>
              <a:t>Steganography Project </a:t>
            </a:r>
            <a:endParaRPr sz="38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263100" y="2758069"/>
            <a:ext cx="3569100" cy="56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  <a:r>
              <a:rPr lang="en-GB" b="1" dirty="0"/>
              <a:t>Team Members</a:t>
            </a:r>
            <a:endParaRPr lang="en-GB" sz="1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                 </a:t>
            </a:r>
            <a:r>
              <a:rPr lang="en-GB" sz="1400" dirty="0" err="1"/>
              <a:t>K.Dineshkumar</a:t>
            </a:r>
            <a:endParaRPr lang="en-GB"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                 </a:t>
            </a:r>
            <a:r>
              <a:rPr lang="en-GB" sz="1400" dirty="0" err="1"/>
              <a:t>R.Kishore</a:t>
            </a:r>
            <a:endParaRPr lang="en-GB"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                 Laxman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0" y="2225050"/>
            <a:ext cx="4481150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MODEL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Software will be Harder and more complex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Shape and Size Image will Hide and Carry Message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Data Reduction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Communication with less time and space complexity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Active and passive attacks will not easily able to break down the system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CONTENT</a:t>
            </a:r>
            <a:endParaRPr sz="300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562725"/>
            <a:ext cx="85206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Proposed Model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3855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sz="30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lang="en-GB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steganography is derived from the Greek words </a:t>
            </a:r>
            <a:r>
              <a:rPr lang="en-GB" b="1" dirty="0" err="1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steganos</a:t>
            </a:r>
            <a:r>
              <a:rPr lang="en-GB" b="1" dirty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(meaning hidden or covered) and the Greek root graph (meaning to write)</a:t>
            </a:r>
            <a:endParaRPr b="1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PICTORIAL REPRESENTATION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0" y="1086650"/>
            <a:ext cx="8096250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ADVANTAGES</a:t>
            </a:r>
            <a:endParaRPr sz="290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Receiver can Detect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softwares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Provides better security through LAN, MAN, WAN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Hide data over encryption is that it helps obscure the fact that there is sensitive data hidden in the file or other content carrying the hidden text.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DISADVANTAGES</a:t>
            </a:r>
            <a:endParaRPr sz="290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Suspicious Activity Inclusion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STEGANOGRAPHY TECHNIQUES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51" y="2835325"/>
            <a:ext cx="6940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IMAGE STEGANOGRAPHY	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Steganography Project </vt:lpstr>
      <vt:lpstr>CONTENT</vt:lpstr>
      <vt:lpstr>INTRODUCTION</vt:lpstr>
      <vt:lpstr>PICTORIAL REPRESENTATION</vt:lpstr>
      <vt:lpstr>EXAMPLE</vt:lpstr>
      <vt:lpstr>ADVANTAGES</vt:lpstr>
      <vt:lpstr>DISADVANTAGES</vt:lpstr>
      <vt:lpstr>STEGANOGRAPHY TECHNIQUES  </vt:lpstr>
      <vt:lpstr>IMAGE STEGANOGRAPHY   </vt:lpstr>
      <vt:lpstr>PROPOSED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Project </dc:title>
  <cp:lastModifiedBy>Komari Dineshkumar</cp:lastModifiedBy>
  <cp:revision>1</cp:revision>
  <dcterms:modified xsi:type="dcterms:W3CDTF">2024-11-28T13:16:37Z</dcterms:modified>
</cp:coreProperties>
</file>