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7" r:id="rId1"/>
  </p:sldMasterIdLst>
  <p:sldIdLst>
    <p:sldId id="256" r:id="rId2"/>
    <p:sldId id="262" r:id="rId3"/>
    <p:sldId id="265" r:id="rId4"/>
    <p:sldId id="267" r:id="rId5"/>
    <p:sldId id="268" r:id="rId6"/>
    <p:sldId id="270" r:id="rId7"/>
    <p:sldId id="271" r:id="rId8"/>
    <p:sldId id="266" r:id="rId9"/>
    <p:sldId id="26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0CE4A9-C84A-4C37-A23C-39BFA8F3D6A7}" v="1" dt="2019-08-17T18:45:39.446"/>
    <p1510:client id="{B7B45F7B-E70A-485A-B0F0-52D15203B1F3}" v="6" dt="2019-08-17T21:42:54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A9A238-B3FD-42F1-8814-51ED526AE3B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00D77C52-BE40-45C5-A38C-3B3235556E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COMPANY INTRODUCTION</a:t>
          </a:r>
          <a:endParaRPr lang="en-US" dirty="0"/>
        </a:p>
      </dgm:t>
    </dgm:pt>
    <dgm:pt modelId="{3F9AE823-B3C6-4FFF-B947-72B676EB2238}" type="parTrans" cxnId="{9033AC09-4440-43CE-AF23-52391E8DACE6}">
      <dgm:prSet/>
      <dgm:spPr/>
      <dgm:t>
        <a:bodyPr/>
        <a:lstStyle/>
        <a:p>
          <a:endParaRPr lang="en-US"/>
        </a:p>
      </dgm:t>
    </dgm:pt>
    <dgm:pt modelId="{2FFC5FFE-F622-49B3-8CA1-169F79767128}" type="sibTrans" cxnId="{9033AC09-4440-43CE-AF23-52391E8DACE6}">
      <dgm:prSet/>
      <dgm:spPr/>
      <dgm:t>
        <a:bodyPr/>
        <a:lstStyle/>
        <a:p>
          <a:endParaRPr lang="en-US"/>
        </a:p>
      </dgm:t>
    </dgm:pt>
    <dgm:pt modelId="{2301275F-6F9A-4FBF-B4F2-9AD3996BB3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TRAINEER PROFILE</a:t>
          </a:r>
          <a:endParaRPr lang="en-US" dirty="0"/>
        </a:p>
      </dgm:t>
    </dgm:pt>
    <dgm:pt modelId="{7E9BB421-5B86-4A99-99B9-73674099B066}" type="parTrans" cxnId="{B35EB600-0E92-47F5-9E2F-9DD81AAB9341}">
      <dgm:prSet/>
      <dgm:spPr/>
      <dgm:t>
        <a:bodyPr/>
        <a:lstStyle/>
        <a:p>
          <a:endParaRPr lang="en-US"/>
        </a:p>
      </dgm:t>
    </dgm:pt>
    <dgm:pt modelId="{3492BF59-BC70-4DA4-A4DE-B945A37C0D19}" type="sibTrans" cxnId="{B35EB600-0E92-47F5-9E2F-9DD81AAB9341}">
      <dgm:prSet/>
      <dgm:spPr/>
      <dgm:t>
        <a:bodyPr/>
        <a:lstStyle/>
        <a:p>
          <a:endParaRPr lang="en-US"/>
        </a:p>
      </dgm:t>
    </dgm:pt>
    <dgm:pt modelId="{881AB49C-96F4-4710-A2AB-8CDBACDF3EF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Calibri Light" panose="020F0302020204030204"/>
            </a:rPr>
            <a:t>FAQ'S</a:t>
          </a:r>
          <a:endParaRPr lang="en-US" b="1" dirty="0"/>
        </a:p>
      </dgm:t>
    </dgm:pt>
    <dgm:pt modelId="{D4F72681-39DA-4AD2-AA69-99D63FCBD940}" type="parTrans" cxnId="{FB18BCBB-D3FC-41C4-A16C-350D84BC9593}">
      <dgm:prSet/>
      <dgm:spPr/>
      <dgm:t>
        <a:bodyPr/>
        <a:lstStyle/>
        <a:p>
          <a:endParaRPr lang="en-US"/>
        </a:p>
      </dgm:t>
    </dgm:pt>
    <dgm:pt modelId="{97D53EA4-AE1D-4861-9FE3-1D5D094BD32B}" type="sibTrans" cxnId="{FB18BCBB-D3FC-41C4-A16C-350D84BC9593}">
      <dgm:prSet/>
      <dgm:spPr/>
      <dgm:t>
        <a:bodyPr/>
        <a:lstStyle/>
        <a:p>
          <a:endParaRPr lang="en-US"/>
        </a:p>
      </dgm:t>
    </dgm:pt>
    <dgm:pt modelId="{512A273B-F94D-4558-860B-E78F3D4AB8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INTRODUCTION TO DATA SCIENCE</a:t>
          </a:r>
          <a:endParaRPr lang="en-US" dirty="0"/>
        </a:p>
      </dgm:t>
    </dgm:pt>
    <dgm:pt modelId="{03021F9C-3702-4DA2-A1C9-72056207C387}" type="parTrans" cxnId="{AFB3BE3E-EA84-42A6-AE5F-4D73241E71C9}">
      <dgm:prSet/>
      <dgm:spPr/>
      <dgm:t>
        <a:bodyPr/>
        <a:lstStyle/>
        <a:p>
          <a:endParaRPr lang="en-US"/>
        </a:p>
      </dgm:t>
    </dgm:pt>
    <dgm:pt modelId="{78101957-0FF4-4A5D-8492-523C20110E65}" type="sibTrans" cxnId="{AFB3BE3E-EA84-42A6-AE5F-4D73241E71C9}">
      <dgm:prSet/>
      <dgm:spPr/>
      <dgm:t>
        <a:bodyPr/>
        <a:lstStyle/>
        <a:p>
          <a:endParaRPr lang="en-US"/>
        </a:p>
      </dgm:t>
    </dgm:pt>
    <dgm:pt modelId="{8D5597B7-1841-414D-9697-07BA9E34FC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DIFFERENCE BETWEEN AI/ML/DL/DS</a:t>
          </a:r>
          <a:endParaRPr lang="en-US" dirty="0"/>
        </a:p>
      </dgm:t>
    </dgm:pt>
    <dgm:pt modelId="{52549B12-2263-4257-984A-41ED9255916E}" type="parTrans" cxnId="{86FB7DDF-129F-4EDA-AA84-0F69BAD96772}">
      <dgm:prSet/>
      <dgm:spPr/>
      <dgm:t>
        <a:bodyPr/>
        <a:lstStyle/>
        <a:p>
          <a:endParaRPr lang="en-US"/>
        </a:p>
      </dgm:t>
    </dgm:pt>
    <dgm:pt modelId="{03259711-2FC5-4360-BF25-54B146C7CD35}" type="sibTrans" cxnId="{86FB7DDF-129F-4EDA-AA84-0F69BAD96772}">
      <dgm:prSet/>
      <dgm:spPr/>
      <dgm:t>
        <a:bodyPr/>
        <a:lstStyle/>
        <a:p>
          <a:endParaRPr lang="en-US"/>
        </a:p>
      </dgm:t>
    </dgm:pt>
    <dgm:pt modelId="{1A46ED1C-AE4B-4256-A9E4-D8509595F0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COMPLETE COURSE CURRICULUM</a:t>
          </a:r>
          <a:endParaRPr lang="en-US" dirty="0"/>
        </a:p>
      </dgm:t>
    </dgm:pt>
    <dgm:pt modelId="{DC00893A-D586-4926-8B0A-4BE3BB5F206D}" type="parTrans" cxnId="{70354594-E75B-44E6-B882-7C48762ABAAF}">
      <dgm:prSet/>
      <dgm:spPr/>
      <dgm:t>
        <a:bodyPr/>
        <a:lstStyle/>
        <a:p>
          <a:endParaRPr lang="en-US"/>
        </a:p>
      </dgm:t>
    </dgm:pt>
    <dgm:pt modelId="{7B0BBB2A-0B99-41A2-B9C1-7D2D40F711AC}" type="sibTrans" cxnId="{70354594-E75B-44E6-B882-7C48762ABAAF}">
      <dgm:prSet/>
      <dgm:spPr/>
      <dgm:t>
        <a:bodyPr/>
        <a:lstStyle/>
        <a:p>
          <a:endParaRPr lang="en-US"/>
        </a:p>
      </dgm:t>
    </dgm:pt>
    <dgm:pt modelId="{FD77D30B-C5F7-480B-A545-C205CFCBD34C}" type="pres">
      <dgm:prSet presAssocID="{1AA9A238-B3FD-42F1-8814-51ED526AE3B5}" presName="root" presStyleCnt="0">
        <dgm:presLayoutVars>
          <dgm:dir/>
          <dgm:resizeHandles val="exact"/>
        </dgm:presLayoutVars>
      </dgm:prSet>
      <dgm:spPr/>
    </dgm:pt>
    <dgm:pt modelId="{71A1E6C3-2297-4F6A-89EC-CFF213015C64}" type="pres">
      <dgm:prSet presAssocID="{00D77C52-BE40-45C5-A38C-3B3235556EA2}" presName="compNode" presStyleCnt="0"/>
      <dgm:spPr/>
    </dgm:pt>
    <dgm:pt modelId="{2E459E6B-8895-4F6F-B45A-A929991E4492}" type="pres">
      <dgm:prSet presAssocID="{00D77C52-BE40-45C5-A38C-3B3235556EA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2EB5BE9F-970F-4E8C-BCF7-E0590B1DF199}" type="pres">
      <dgm:prSet presAssocID="{00D77C52-BE40-45C5-A38C-3B3235556EA2}" presName="spaceRect" presStyleCnt="0"/>
      <dgm:spPr/>
    </dgm:pt>
    <dgm:pt modelId="{10A65681-85E4-45D6-AA78-5E4C42F9D2AA}" type="pres">
      <dgm:prSet presAssocID="{00D77C52-BE40-45C5-A38C-3B3235556EA2}" presName="textRect" presStyleLbl="revTx" presStyleIdx="0" presStyleCnt="6">
        <dgm:presLayoutVars>
          <dgm:chMax val="1"/>
          <dgm:chPref val="1"/>
        </dgm:presLayoutVars>
      </dgm:prSet>
      <dgm:spPr/>
    </dgm:pt>
    <dgm:pt modelId="{414D2447-442B-4B1A-93A6-C00A72B90A1D}" type="pres">
      <dgm:prSet presAssocID="{2FFC5FFE-F622-49B3-8CA1-169F79767128}" presName="sibTrans" presStyleCnt="0"/>
      <dgm:spPr/>
    </dgm:pt>
    <dgm:pt modelId="{8DB7FD36-948D-4381-9682-BEE7799D9A44}" type="pres">
      <dgm:prSet presAssocID="{2301275F-6F9A-4FBF-B4F2-9AD3996BB3BD}" presName="compNode" presStyleCnt="0"/>
      <dgm:spPr/>
    </dgm:pt>
    <dgm:pt modelId="{2C46A3F2-8F5A-4759-9D9C-2C3205C7E888}" type="pres">
      <dgm:prSet presAssocID="{2301275F-6F9A-4FBF-B4F2-9AD3996BB3B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1A872271-5D9F-4646-9BB0-31E6FE28E2CD}" type="pres">
      <dgm:prSet presAssocID="{2301275F-6F9A-4FBF-B4F2-9AD3996BB3BD}" presName="spaceRect" presStyleCnt="0"/>
      <dgm:spPr/>
    </dgm:pt>
    <dgm:pt modelId="{287C263B-E572-41C4-9099-05C826EA818B}" type="pres">
      <dgm:prSet presAssocID="{2301275F-6F9A-4FBF-B4F2-9AD3996BB3BD}" presName="textRect" presStyleLbl="revTx" presStyleIdx="1" presStyleCnt="6">
        <dgm:presLayoutVars>
          <dgm:chMax val="1"/>
          <dgm:chPref val="1"/>
        </dgm:presLayoutVars>
      </dgm:prSet>
      <dgm:spPr/>
    </dgm:pt>
    <dgm:pt modelId="{BF751F1A-CD3B-4456-9C3F-388CD49E15C2}" type="pres">
      <dgm:prSet presAssocID="{3492BF59-BC70-4DA4-A4DE-B945A37C0D19}" presName="sibTrans" presStyleCnt="0"/>
      <dgm:spPr/>
    </dgm:pt>
    <dgm:pt modelId="{8A790732-F9CE-4AD6-9014-2639757DF6F0}" type="pres">
      <dgm:prSet presAssocID="{881AB49C-96F4-4710-A2AB-8CDBACDF3EF5}" presName="compNode" presStyleCnt="0"/>
      <dgm:spPr/>
    </dgm:pt>
    <dgm:pt modelId="{B08D26A7-FD09-4D3D-AEA1-0CDB50123F58}" type="pres">
      <dgm:prSet presAssocID="{881AB49C-96F4-4710-A2AB-8CDBACDF3EF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80C362D-03A2-4499-A4C0-43071B7CCAD0}" type="pres">
      <dgm:prSet presAssocID="{881AB49C-96F4-4710-A2AB-8CDBACDF3EF5}" presName="spaceRect" presStyleCnt="0"/>
      <dgm:spPr/>
    </dgm:pt>
    <dgm:pt modelId="{83225FD8-9D16-46E5-B45E-BABBC2212376}" type="pres">
      <dgm:prSet presAssocID="{881AB49C-96F4-4710-A2AB-8CDBACDF3EF5}" presName="textRect" presStyleLbl="revTx" presStyleIdx="2" presStyleCnt="6">
        <dgm:presLayoutVars>
          <dgm:chMax val="1"/>
          <dgm:chPref val="1"/>
        </dgm:presLayoutVars>
      </dgm:prSet>
      <dgm:spPr/>
    </dgm:pt>
    <dgm:pt modelId="{2AA835FA-CBFF-4972-A2D4-2702EFCDB171}" type="pres">
      <dgm:prSet presAssocID="{97D53EA4-AE1D-4861-9FE3-1D5D094BD32B}" presName="sibTrans" presStyleCnt="0"/>
      <dgm:spPr/>
    </dgm:pt>
    <dgm:pt modelId="{4B73CE15-C3F9-448B-A648-95F6BD54F7A4}" type="pres">
      <dgm:prSet presAssocID="{512A273B-F94D-4558-860B-E78F3D4AB816}" presName="compNode" presStyleCnt="0"/>
      <dgm:spPr/>
    </dgm:pt>
    <dgm:pt modelId="{1DF447B2-26FB-4FDE-B575-07A29CAFCA5F}" type="pres">
      <dgm:prSet presAssocID="{512A273B-F94D-4558-860B-E78F3D4AB81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32F4D6E4-80F7-4B05-B6FC-A5CB6473D0C4}" type="pres">
      <dgm:prSet presAssocID="{512A273B-F94D-4558-860B-E78F3D4AB816}" presName="spaceRect" presStyleCnt="0"/>
      <dgm:spPr/>
    </dgm:pt>
    <dgm:pt modelId="{910A61DD-FE84-4698-8222-69B01A7F08A7}" type="pres">
      <dgm:prSet presAssocID="{512A273B-F94D-4558-860B-E78F3D4AB816}" presName="textRect" presStyleLbl="revTx" presStyleIdx="3" presStyleCnt="6">
        <dgm:presLayoutVars>
          <dgm:chMax val="1"/>
          <dgm:chPref val="1"/>
        </dgm:presLayoutVars>
      </dgm:prSet>
      <dgm:spPr/>
    </dgm:pt>
    <dgm:pt modelId="{1CC6EEFC-C53E-4B1A-9BAD-09A3412A282F}" type="pres">
      <dgm:prSet presAssocID="{78101957-0FF4-4A5D-8492-523C20110E65}" presName="sibTrans" presStyleCnt="0"/>
      <dgm:spPr/>
    </dgm:pt>
    <dgm:pt modelId="{DFAD4627-9080-46C3-A212-2B22F404AB52}" type="pres">
      <dgm:prSet presAssocID="{8D5597B7-1841-414D-9697-07BA9E34FC84}" presName="compNode" presStyleCnt="0"/>
      <dgm:spPr/>
    </dgm:pt>
    <dgm:pt modelId="{CB34CEFA-EB63-4B9E-B95C-004B17427CD5}" type="pres">
      <dgm:prSet presAssocID="{8D5597B7-1841-414D-9697-07BA9E34FC8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 with Left Arrow"/>
        </a:ext>
      </dgm:extLst>
    </dgm:pt>
    <dgm:pt modelId="{5C87716F-E75F-464E-86BC-DAA163A563B4}" type="pres">
      <dgm:prSet presAssocID="{8D5597B7-1841-414D-9697-07BA9E34FC84}" presName="spaceRect" presStyleCnt="0"/>
      <dgm:spPr/>
    </dgm:pt>
    <dgm:pt modelId="{C9ABCB1D-7897-436E-964E-0C0D5740D6F3}" type="pres">
      <dgm:prSet presAssocID="{8D5597B7-1841-414D-9697-07BA9E34FC84}" presName="textRect" presStyleLbl="revTx" presStyleIdx="4" presStyleCnt="6">
        <dgm:presLayoutVars>
          <dgm:chMax val="1"/>
          <dgm:chPref val="1"/>
        </dgm:presLayoutVars>
      </dgm:prSet>
      <dgm:spPr/>
    </dgm:pt>
    <dgm:pt modelId="{D6B05B04-F0AE-48A2-81CD-1E234E87B049}" type="pres">
      <dgm:prSet presAssocID="{03259711-2FC5-4360-BF25-54B146C7CD35}" presName="sibTrans" presStyleCnt="0"/>
      <dgm:spPr/>
    </dgm:pt>
    <dgm:pt modelId="{B11E0F34-7091-4F17-A688-DFAE5DC9959B}" type="pres">
      <dgm:prSet presAssocID="{1A46ED1C-AE4B-4256-A9E4-D8509595F000}" presName="compNode" presStyleCnt="0"/>
      <dgm:spPr/>
    </dgm:pt>
    <dgm:pt modelId="{8C5FEA3D-709C-4454-BE54-43ED3DB5D69A}" type="pres">
      <dgm:prSet presAssocID="{1A46ED1C-AE4B-4256-A9E4-D8509595F00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4FE975C4-0F9D-4E7F-8B1B-65A5DCB56987}" type="pres">
      <dgm:prSet presAssocID="{1A46ED1C-AE4B-4256-A9E4-D8509595F000}" presName="spaceRect" presStyleCnt="0"/>
      <dgm:spPr/>
    </dgm:pt>
    <dgm:pt modelId="{6693D051-1B4E-4895-AFFD-771C244CC2E5}" type="pres">
      <dgm:prSet presAssocID="{1A46ED1C-AE4B-4256-A9E4-D8509595F00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35EB600-0E92-47F5-9E2F-9DD81AAB9341}" srcId="{1AA9A238-B3FD-42F1-8814-51ED526AE3B5}" destId="{2301275F-6F9A-4FBF-B4F2-9AD3996BB3BD}" srcOrd="1" destOrd="0" parTransId="{7E9BB421-5B86-4A99-99B9-73674099B066}" sibTransId="{3492BF59-BC70-4DA4-A4DE-B945A37C0D19}"/>
    <dgm:cxn modelId="{9033AC09-4440-43CE-AF23-52391E8DACE6}" srcId="{1AA9A238-B3FD-42F1-8814-51ED526AE3B5}" destId="{00D77C52-BE40-45C5-A38C-3B3235556EA2}" srcOrd="0" destOrd="0" parTransId="{3F9AE823-B3C6-4FFF-B947-72B676EB2238}" sibTransId="{2FFC5FFE-F622-49B3-8CA1-169F79767128}"/>
    <dgm:cxn modelId="{96B73012-223F-4730-8D79-35EFCB3585BE}" type="presOf" srcId="{2301275F-6F9A-4FBF-B4F2-9AD3996BB3BD}" destId="{287C263B-E572-41C4-9099-05C826EA818B}" srcOrd="0" destOrd="0" presId="urn:microsoft.com/office/officeart/2018/2/layout/IconLabelList"/>
    <dgm:cxn modelId="{A3E04834-7AAD-4890-AA76-FD5E6D6D3AE8}" type="presOf" srcId="{8D5597B7-1841-414D-9697-07BA9E34FC84}" destId="{C9ABCB1D-7897-436E-964E-0C0D5740D6F3}" srcOrd="0" destOrd="0" presId="urn:microsoft.com/office/officeart/2018/2/layout/IconLabelList"/>
    <dgm:cxn modelId="{AFB3BE3E-EA84-42A6-AE5F-4D73241E71C9}" srcId="{1AA9A238-B3FD-42F1-8814-51ED526AE3B5}" destId="{512A273B-F94D-4558-860B-E78F3D4AB816}" srcOrd="3" destOrd="0" parTransId="{03021F9C-3702-4DA2-A1C9-72056207C387}" sibTransId="{78101957-0FF4-4A5D-8492-523C20110E65}"/>
    <dgm:cxn modelId="{0018EA40-FE41-4E28-A276-7C162ACC75DB}" type="presOf" srcId="{512A273B-F94D-4558-860B-E78F3D4AB816}" destId="{910A61DD-FE84-4698-8222-69B01A7F08A7}" srcOrd="0" destOrd="0" presId="urn:microsoft.com/office/officeart/2018/2/layout/IconLabelList"/>
    <dgm:cxn modelId="{A3A31F6B-40A5-4720-88B9-A9B7FF41DA2E}" type="presOf" srcId="{1A46ED1C-AE4B-4256-A9E4-D8509595F000}" destId="{6693D051-1B4E-4895-AFFD-771C244CC2E5}" srcOrd="0" destOrd="0" presId="urn:microsoft.com/office/officeart/2018/2/layout/IconLabelList"/>
    <dgm:cxn modelId="{70354594-E75B-44E6-B882-7C48762ABAAF}" srcId="{1AA9A238-B3FD-42F1-8814-51ED526AE3B5}" destId="{1A46ED1C-AE4B-4256-A9E4-D8509595F000}" srcOrd="5" destOrd="0" parTransId="{DC00893A-D586-4926-8B0A-4BE3BB5F206D}" sibTransId="{7B0BBB2A-0B99-41A2-B9C1-7D2D40F711AC}"/>
    <dgm:cxn modelId="{FB18BCBB-D3FC-41C4-A16C-350D84BC9593}" srcId="{1AA9A238-B3FD-42F1-8814-51ED526AE3B5}" destId="{881AB49C-96F4-4710-A2AB-8CDBACDF3EF5}" srcOrd="2" destOrd="0" parTransId="{D4F72681-39DA-4AD2-AA69-99D63FCBD940}" sibTransId="{97D53EA4-AE1D-4861-9FE3-1D5D094BD32B}"/>
    <dgm:cxn modelId="{E5079DD3-1969-4F54-B9A7-F238FC2334D7}" type="presOf" srcId="{00D77C52-BE40-45C5-A38C-3B3235556EA2}" destId="{10A65681-85E4-45D6-AA78-5E4C42F9D2AA}" srcOrd="0" destOrd="0" presId="urn:microsoft.com/office/officeart/2018/2/layout/IconLabelList"/>
    <dgm:cxn modelId="{F073CADD-33D4-40E1-AAF4-467A4E031BAB}" type="presOf" srcId="{881AB49C-96F4-4710-A2AB-8CDBACDF3EF5}" destId="{83225FD8-9D16-46E5-B45E-BABBC2212376}" srcOrd="0" destOrd="0" presId="urn:microsoft.com/office/officeart/2018/2/layout/IconLabelList"/>
    <dgm:cxn modelId="{86FB7DDF-129F-4EDA-AA84-0F69BAD96772}" srcId="{1AA9A238-B3FD-42F1-8814-51ED526AE3B5}" destId="{8D5597B7-1841-414D-9697-07BA9E34FC84}" srcOrd="4" destOrd="0" parTransId="{52549B12-2263-4257-984A-41ED9255916E}" sibTransId="{03259711-2FC5-4360-BF25-54B146C7CD35}"/>
    <dgm:cxn modelId="{1E5751E5-1B0F-4188-8E1E-89F4CCC133E9}" type="presOf" srcId="{1AA9A238-B3FD-42F1-8814-51ED526AE3B5}" destId="{FD77D30B-C5F7-480B-A545-C205CFCBD34C}" srcOrd="0" destOrd="0" presId="urn:microsoft.com/office/officeart/2018/2/layout/IconLabelList"/>
    <dgm:cxn modelId="{BF8194BA-F4CA-4DAA-B631-FC6EFC8F6C0C}" type="presParOf" srcId="{FD77D30B-C5F7-480B-A545-C205CFCBD34C}" destId="{71A1E6C3-2297-4F6A-89EC-CFF213015C64}" srcOrd="0" destOrd="0" presId="urn:microsoft.com/office/officeart/2018/2/layout/IconLabelList"/>
    <dgm:cxn modelId="{9A644B3E-3B02-4767-B762-0E35325D5EBB}" type="presParOf" srcId="{71A1E6C3-2297-4F6A-89EC-CFF213015C64}" destId="{2E459E6B-8895-4F6F-B45A-A929991E4492}" srcOrd="0" destOrd="0" presId="urn:microsoft.com/office/officeart/2018/2/layout/IconLabelList"/>
    <dgm:cxn modelId="{F8D97939-8904-4BF6-B571-33F307139F4D}" type="presParOf" srcId="{71A1E6C3-2297-4F6A-89EC-CFF213015C64}" destId="{2EB5BE9F-970F-4E8C-BCF7-E0590B1DF199}" srcOrd="1" destOrd="0" presId="urn:microsoft.com/office/officeart/2018/2/layout/IconLabelList"/>
    <dgm:cxn modelId="{1147751E-B0A8-4AB3-9998-D80FDE6C6B52}" type="presParOf" srcId="{71A1E6C3-2297-4F6A-89EC-CFF213015C64}" destId="{10A65681-85E4-45D6-AA78-5E4C42F9D2AA}" srcOrd="2" destOrd="0" presId="urn:microsoft.com/office/officeart/2018/2/layout/IconLabelList"/>
    <dgm:cxn modelId="{A565976B-C6F7-49E6-B973-F2701A2A9DAA}" type="presParOf" srcId="{FD77D30B-C5F7-480B-A545-C205CFCBD34C}" destId="{414D2447-442B-4B1A-93A6-C00A72B90A1D}" srcOrd="1" destOrd="0" presId="urn:microsoft.com/office/officeart/2018/2/layout/IconLabelList"/>
    <dgm:cxn modelId="{EF880FA4-9F24-4754-A2AB-43D7102A345E}" type="presParOf" srcId="{FD77D30B-C5F7-480B-A545-C205CFCBD34C}" destId="{8DB7FD36-948D-4381-9682-BEE7799D9A44}" srcOrd="2" destOrd="0" presId="urn:microsoft.com/office/officeart/2018/2/layout/IconLabelList"/>
    <dgm:cxn modelId="{00B845C2-8585-43B8-A705-B825C0F9D8C6}" type="presParOf" srcId="{8DB7FD36-948D-4381-9682-BEE7799D9A44}" destId="{2C46A3F2-8F5A-4759-9D9C-2C3205C7E888}" srcOrd="0" destOrd="0" presId="urn:microsoft.com/office/officeart/2018/2/layout/IconLabelList"/>
    <dgm:cxn modelId="{B82FDAAA-42F3-44CC-8712-5AE5507A9EA8}" type="presParOf" srcId="{8DB7FD36-948D-4381-9682-BEE7799D9A44}" destId="{1A872271-5D9F-4646-9BB0-31E6FE28E2CD}" srcOrd="1" destOrd="0" presId="urn:microsoft.com/office/officeart/2018/2/layout/IconLabelList"/>
    <dgm:cxn modelId="{47B02121-41A5-410A-B4F8-7901017940B1}" type="presParOf" srcId="{8DB7FD36-948D-4381-9682-BEE7799D9A44}" destId="{287C263B-E572-41C4-9099-05C826EA818B}" srcOrd="2" destOrd="0" presId="urn:microsoft.com/office/officeart/2018/2/layout/IconLabelList"/>
    <dgm:cxn modelId="{A45127B8-1EDF-4BBF-8CF1-3F5BB246BCC2}" type="presParOf" srcId="{FD77D30B-C5F7-480B-A545-C205CFCBD34C}" destId="{BF751F1A-CD3B-4456-9C3F-388CD49E15C2}" srcOrd="3" destOrd="0" presId="urn:microsoft.com/office/officeart/2018/2/layout/IconLabelList"/>
    <dgm:cxn modelId="{AF0D75D4-5190-4EB6-88D5-229275BC0504}" type="presParOf" srcId="{FD77D30B-C5F7-480B-A545-C205CFCBD34C}" destId="{8A790732-F9CE-4AD6-9014-2639757DF6F0}" srcOrd="4" destOrd="0" presId="urn:microsoft.com/office/officeart/2018/2/layout/IconLabelList"/>
    <dgm:cxn modelId="{5A02E846-9628-4051-A7BC-59B741E5929C}" type="presParOf" srcId="{8A790732-F9CE-4AD6-9014-2639757DF6F0}" destId="{B08D26A7-FD09-4D3D-AEA1-0CDB50123F58}" srcOrd="0" destOrd="0" presId="urn:microsoft.com/office/officeart/2018/2/layout/IconLabelList"/>
    <dgm:cxn modelId="{BCF3C5A9-CD9E-4EF9-9075-4878CD7D6E68}" type="presParOf" srcId="{8A790732-F9CE-4AD6-9014-2639757DF6F0}" destId="{080C362D-03A2-4499-A4C0-43071B7CCAD0}" srcOrd="1" destOrd="0" presId="urn:microsoft.com/office/officeart/2018/2/layout/IconLabelList"/>
    <dgm:cxn modelId="{55551866-EBA6-4DC7-8323-51A3AD0D73BE}" type="presParOf" srcId="{8A790732-F9CE-4AD6-9014-2639757DF6F0}" destId="{83225FD8-9D16-46E5-B45E-BABBC2212376}" srcOrd="2" destOrd="0" presId="urn:microsoft.com/office/officeart/2018/2/layout/IconLabelList"/>
    <dgm:cxn modelId="{B77343A4-13F3-4327-8360-72CBC9FFC399}" type="presParOf" srcId="{FD77D30B-C5F7-480B-A545-C205CFCBD34C}" destId="{2AA835FA-CBFF-4972-A2D4-2702EFCDB171}" srcOrd="5" destOrd="0" presId="urn:microsoft.com/office/officeart/2018/2/layout/IconLabelList"/>
    <dgm:cxn modelId="{ECA78BC2-806A-4899-B773-593D64906126}" type="presParOf" srcId="{FD77D30B-C5F7-480B-A545-C205CFCBD34C}" destId="{4B73CE15-C3F9-448B-A648-95F6BD54F7A4}" srcOrd="6" destOrd="0" presId="urn:microsoft.com/office/officeart/2018/2/layout/IconLabelList"/>
    <dgm:cxn modelId="{4BB5AFC5-0C97-496D-B1A3-A2EB1D1A2DFF}" type="presParOf" srcId="{4B73CE15-C3F9-448B-A648-95F6BD54F7A4}" destId="{1DF447B2-26FB-4FDE-B575-07A29CAFCA5F}" srcOrd="0" destOrd="0" presId="urn:microsoft.com/office/officeart/2018/2/layout/IconLabelList"/>
    <dgm:cxn modelId="{2E00B1EA-336A-4C27-878B-329BB2F44DC6}" type="presParOf" srcId="{4B73CE15-C3F9-448B-A648-95F6BD54F7A4}" destId="{32F4D6E4-80F7-4B05-B6FC-A5CB6473D0C4}" srcOrd="1" destOrd="0" presId="urn:microsoft.com/office/officeart/2018/2/layout/IconLabelList"/>
    <dgm:cxn modelId="{D22BF21A-21C5-4945-A1B5-AFC2E3059196}" type="presParOf" srcId="{4B73CE15-C3F9-448B-A648-95F6BD54F7A4}" destId="{910A61DD-FE84-4698-8222-69B01A7F08A7}" srcOrd="2" destOrd="0" presId="urn:microsoft.com/office/officeart/2018/2/layout/IconLabelList"/>
    <dgm:cxn modelId="{12574EC5-9C4D-4C4C-9DE5-B206E20A73DF}" type="presParOf" srcId="{FD77D30B-C5F7-480B-A545-C205CFCBD34C}" destId="{1CC6EEFC-C53E-4B1A-9BAD-09A3412A282F}" srcOrd="7" destOrd="0" presId="urn:microsoft.com/office/officeart/2018/2/layout/IconLabelList"/>
    <dgm:cxn modelId="{7B26F39F-14F2-4300-86EE-3642736B1CB2}" type="presParOf" srcId="{FD77D30B-C5F7-480B-A545-C205CFCBD34C}" destId="{DFAD4627-9080-46C3-A212-2B22F404AB52}" srcOrd="8" destOrd="0" presId="urn:microsoft.com/office/officeart/2018/2/layout/IconLabelList"/>
    <dgm:cxn modelId="{27873F7F-8D8A-4F02-A3AF-F902730FA321}" type="presParOf" srcId="{DFAD4627-9080-46C3-A212-2B22F404AB52}" destId="{CB34CEFA-EB63-4B9E-B95C-004B17427CD5}" srcOrd="0" destOrd="0" presId="urn:microsoft.com/office/officeart/2018/2/layout/IconLabelList"/>
    <dgm:cxn modelId="{EA9D1665-FD46-4FEA-B6CB-5C10ECCAF1FD}" type="presParOf" srcId="{DFAD4627-9080-46C3-A212-2B22F404AB52}" destId="{5C87716F-E75F-464E-86BC-DAA163A563B4}" srcOrd="1" destOrd="0" presId="urn:microsoft.com/office/officeart/2018/2/layout/IconLabelList"/>
    <dgm:cxn modelId="{A535AA0A-44D5-471F-A025-A8F4C279DAF9}" type="presParOf" srcId="{DFAD4627-9080-46C3-A212-2B22F404AB52}" destId="{C9ABCB1D-7897-436E-964E-0C0D5740D6F3}" srcOrd="2" destOrd="0" presId="urn:microsoft.com/office/officeart/2018/2/layout/IconLabelList"/>
    <dgm:cxn modelId="{F14801F0-92B0-4EF4-B756-3B1B220AE53D}" type="presParOf" srcId="{FD77D30B-C5F7-480B-A545-C205CFCBD34C}" destId="{D6B05B04-F0AE-48A2-81CD-1E234E87B049}" srcOrd="9" destOrd="0" presId="urn:microsoft.com/office/officeart/2018/2/layout/IconLabelList"/>
    <dgm:cxn modelId="{C8A441FA-A394-4933-B072-C377AEF804CD}" type="presParOf" srcId="{FD77D30B-C5F7-480B-A545-C205CFCBD34C}" destId="{B11E0F34-7091-4F17-A688-DFAE5DC9959B}" srcOrd="10" destOrd="0" presId="urn:microsoft.com/office/officeart/2018/2/layout/IconLabelList"/>
    <dgm:cxn modelId="{362C17E9-D12C-4C88-86E2-04954F2DF8AE}" type="presParOf" srcId="{B11E0F34-7091-4F17-A688-DFAE5DC9959B}" destId="{8C5FEA3D-709C-4454-BE54-43ED3DB5D69A}" srcOrd="0" destOrd="0" presId="urn:microsoft.com/office/officeart/2018/2/layout/IconLabelList"/>
    <dgm:cxn modelId="{F1FF3AAB-47EF-4D4C-8F44-E00A29E9114C}" type="presParOf" srcId="{B11E0F34-7091-4F17-A688-DFAE5DC9959B}" destId="{4FE975C4-0F9D-4E7F-8B1B-65A5DCB56987}" srcOrd="1" destOrd="0" presId="urn:microsoft.com/office/officeart/2018/2/layout/IconLabelList"/>
    <dgm:cxn modelId="{CD11256F-B805-4646-9CCC-227C401AB76B}" type="presParOf" srcId="{B11E0F34-7091-4F17-A688-DFAE5DC9959B}" destId="{6693D051-1B4E-4895-AFFD-771C244CC2E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59E6B-8895-4F6F-B45A-A929991E4492}">
      <dsp:nvSpPr>
        <dsp:cNvPr id="0" name=""/>
        <dsp:cNvSpPr/>
      </dsp:nvSpPr>
      <dsp:spPr>
        <a:xfrm>
          <a:off x="729166" y="418988"/>
          <a:ext cx="738017" cy="7380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65681-85E4-45D6-AA78-5E4C42F9D2AA}">
      <dsp:nvSpPr>
        <dsp:cNvPr id="0" name=""/>
        <dsp:cNvSpPr/>
      </dsp:nvSpPr>
      <dsp:spPr>
        <a:xfrm>
          <a:off x="278156" y="1432190"/>
          <a:ext cx="1640039" cy="65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COMPANY INTRODUCTION</a:t>
          </a:r>
          <a:endParaRPr lang="en-US" sz="1400" kern="1200" dirty="0"/>
        </a:p>
      </dsp:txBody>
      <dsp:txXfrm>
        <a:off x="278156" y="1432190"/>
        <a:ext cx="1640039" cy="656015"/>
      </dsp:txXfrm>
    </dsp:sp>
    <dsp:sp modelId="{2C46A3F2-8F5A-4759-9D9C-2C3205C7E888}">
      <dsp:nvSpPr>
        <dsp:cNvPr id="0" name=""/>
        <dsp:cNvSpPr/>
      </dsp:nvSpPr>
      <dsp:spPr>
        <a:xfrm>
          <a:off x="2656212" y="418988"/>
          <a:ext cx="738017" cy="7380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C263B-E572-41C4-9099-05C826EA818B}">
      <dsp:nvSpPr>
        <dsp:cNvPr id="0" name=""/>
        <dsp:cNvSpPr/>
      </dsp:nvSpPr>
      <dsp:spPr>
        <a:xfrm>
          <a:off x="2205202" y="1432190"/>
          <a:ext cx="1640039" cy="65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TRAINEER PROFILE</a:t>
          </a:r>
          <a:endParaRPr lang="en-US" sz="1400" kern="1200" dirty="0"/>
        </a:p>
      </dsp:txBody>
      <dsp:txXfrm>
        <a:off x="2205202" y="1432190"/>
        <a:ext cx="1640039" cy="656015"/>
      </dsp:txXfrm>
    </dsp:sp>
    <dsp:sp modelId="{B08D26A7-FD09-4D3D-AEA1-0CDB50123F58}">
      <dsp:nvSpPr>
        <dsp:cNvPr id="0" name=""/>
        <dsp:cNvSpPr/>
      </dsp:nvSpPr>
      <dsp:spPr>
        <a:xfrm>
          <a:off x="4583258" y="418988"/>
          <a:ext cx="738017" cy="7380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25FD8-9D16-46E5-B45E-BABBC2212376}">
      <dsp:nvSpPr>
        <dsp:cNvPr id="0" name=""/>
        <dsp:cNvSpPr/>
      </dsp:nvSpPr>
      <dsp:spPr>
        <a:xfrm>
          <a:off x="4132247" y="1432190"/>
          <a:ext cx="1640039" cy="65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alibri Light" panose="020F0302020204030204"/>
            </a:rPr>
            <a:t>FAQ'S</a:t>
          </a:r>
          <a:endParaRPr lang="en-US" sz="1400" b="1" kern="1200" dirty="0"/>
        </a:p>
      </dsp:txBody>
      <dsp:txXfrm>
        <a:off x="4132247" y="1432190"/>
        <a:ext cx="1640039" cy="656015"/>
      </dsp:txXfrm>
    </dsp:sp>
    <dsp:sp modelId="{1DF447B2-26FB-4FDE-B575-07A29CAFCA5F}">
      <dsp:nvSpPr>
        <dsp:cNvPr id="0" name=""/>
        <dsp:cNvSpPr/>
      </dsp:nvSpPr>
      <dsp:spPr>
        <a:xfrm>
          <a:off x="6510304" y="418988"/>
          <a:ext cx="738017" cy="7380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A61DD-FE84-4698-8222-69B01A7F08A7}">
      <dsp:nvSpPr>
        <dsp:cNvPr id="0" name=""/>
        <dsp:cNvSpPr/>
      </dsp:nvSpPr>
      <dsp:spPr>
        <a:xfrm>
          <a:off x="6059293" y="1432190"/>
          <a:ext cx="1640039" cy="65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INTRODUCTION TO DATA SCIENCE</a:t>
          </a:r>
          <a:endParaRPr lang="en-US" sz="1400" kern="1200" dirty="0"/>
        </a:p>
      </dsp:txBody>
      <dsp:txXfrm>
        <a:off x="6059293" y="1432190"/>
        <a:ext cx="1640039" cy="656015"/>
      </dsp:txXfrm>
    </dsp:sp>
    <dsp:sp modelId="{CB34CEFA-EB63-4B9E-B95C-004B17427CD5}">
      <dsp:nvSpPr>
        <dsp:cNvPr id="0" name=""/>
        <dsp:cNvSpPr/>
      </dsp:nvSpPr>
      <dsp:spPr>
        <a:xfrm>
          <a:off x="2656212" y="2498216"/>
          <a:ext cx="738017" cy="7380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BCB1D-7897-436E-964E-0C0D5740D6F3}">
      <dsp:nvSpPr>
        <dsp:cNvPr id="0" name=""/>
        <dsp:cNvSpPr/>
      </dsp:nvSpPr>
      <dsp:spPr>
        <a:xfrm>
          <a:off x="2205202" y="3511419"/>
          <a:ext cx="1640039" cy="65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DIFFERENCE BETWEEN AI/ML/DL/DS</a:t>
          </a:r>
          <a:endParaRPr lang="en-US" sz="1400" kern="1200" dirty="0"/>
        </a:p>
      </dsp:txBody>
      <dsp:txXfrm>
        <a:off x="2205202" y="3511419"/>
        <a:ext cx="1640039" cy="656015"/>
      </dsp:txXfrm>
    </dsp:sp>
    <dsp:sp modelId="{8C5FEA3D-709C-4454-BE54-43ED3DB5D69A}">
      <dsp:nvSpPr>
        <dsp:cNvPr id="0" name=""/>
        <dsp:cNvSpPr/>
      </dsp:nvSpPr>
      <dsp:spPr>
        <a:xfrm>
          <a:off x="4583258" y="2498216"/>
          <a:ext cx="738017" cy="73801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3D051-1B4E-4895-AFFD-771C244CC2E5}">
      <dsp:nvSpPr>
        <dsp:cNvPr id="0" name=""/>
        <dsp:cNvSpPr/>
      </dsp:nvSpPr>
      <dsp:spPr>
        <a:xfrm>
          <a:off x="4132247" y="3511419"/>
          <a:ext cx="1640039" cy="65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COMPLETE COURSE CURRICULUM</a:t>
          </a:r>
          <a:endParaRPr lang="en-US" sz="1400" kern="1200" dirty="0"/>
        </a:p>
      </dsp:txBody>
      <dsp:txXfrm>
        <a:off x="4132247" y="3511419"/>
        <a:ext cx="1640039" cy="656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0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4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0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8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3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9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4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0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4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31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3522" y="2622986"/>
            <a:ext cx="8495070" cy="1784402"/>
          </a:xfrm>
        </p:spPr>
        <p:txBody>
          <a:bodyPr anchor="b">
            <a:normAutofit/>
          </a:bodyPr>
          <a:lstStyle/>
          <a:p>
            <a:br>
              <a:rPr lang="en-US" sz="1500">
                <a:solidFill>
                  <a:srgbClr val="FFFFFF"/>
                </a:solidFill>
                <a:cs typeface="Calibri Light"/>
              </a:rPr>
            </a:br>
            <a:br>
              <a:rPr lang="en-US" sz="1500">
                <a:solidFill>
                  <a:srgbClr val="FFFFFF"/>
                </a:solidFill>
                <a:cs typeface="Calibri Light"/>
              </a:rPr>
            </a:br>
            <a:br>
              <a:rPr lang="en-US" sz="1500">
                <a:solidFill>
                  <a:srgbClr val="FFFFFF"/>
                </a:solidFill>
                <a:cs typeface="Calibri Light"/>
              </a:rPr>
            </a:br>
            <a:br>
              <a:rPr lang="en-US" sz="1500">
                <a:solidFill>
                  <a:srgbClr val="FFFFFF"/>
                </a:solidFill>
                <a:cs typeface="Calibri Light"/>
              </a:rPr>
            </a:br>
            <a:br>
              <a:rPr lang="en-US" sz="1500">
                <a:solidFill>
                  <a:srgbClr val="FFFFFF"/>
                </a:solidFill>
                <a:cs typeface="Calibri Light"/>
              </a:rPr>
            </a:br>
            <a:br>
              <a:rPr lang="en-US" sz="1500">
                <a:solidFill>
                  <a:srgbClr val="FFFFFF"/>
                </a:solidFill>
                <a:cs typeface="Calibri Light"/>
              </a:rPr>
            </a:br>
            <a:br>
              <a:rPr lang="en-US" sz="1500">
                <a:solidFill>
                  <a:srgbClr val="FFFFFF"/>
                </a:solidFill>
                <a:cs typeface="Calibri Light"/>
              </a:rPr>
            </a:br>
            <a:endParaRPr lang="en-US" sz="15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352" y="3619834"/>
            <a:ext cx="8495070" cy="22267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Black"/>
              </a:rPr>
              <a:t>EDUSTART NOW WELCOMES</a:t>
            </a:r>
          </a:p>
          <a:p>
            <a:r>
              <a:rPr lang="en-US" sz="3600" b="1" dirty="0">
                <a:solidFill>
                  <a:schemeClr val="bg1"/>
                </a:solidFill>
                <a:latin typeface="Arial Black"/>
                <a:cs typeface="Calibri"/>
              </a:rPr>
              <a:t>YOU</a:t>
            </a:r>
          </a:p>
          <a:p>
            <a:endParaRPr lang="en-US">
              <a:solidFill>
                <a:srgbClr val="FFFFFF"/>
              </a:solidFill>
              <a:latin typeface="Calibri" panose="020F0502020204030204"/>
              <a:cs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4FAB59D-ABED-4381-A153-80B4D69F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58" y="1242205"/>
            <a:ext cx="1434266" cy="141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3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202" y="2769790"/>
            <a:ext cx="6611531" cy="1325563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002060"/>
                </a:solidFill>
                <a:latin typeface="Times New Roman"/>
                <a:cs typeface="Times New Roman"/>
              </a:rPr>
              <a:t> THANK YOU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39D21FC-E32A-409B-8132-921C38C32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8046" y="1392598"/>
            <a:ext cx="6467867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573" y="2843124"/>
            <a:ext cx="1617450" cy="12580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888F32-782B-4A9E-852F-992EE830C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0000">
            <a:off x="-12859" y="6277830"/>
            <a:ext cx="701617" cy="6263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9F867BA-A4F5-4E7C-9FF0-16F7689486F4}"/>
              </a:ext>
            </a:extLst>
          </p:cNvPr>
          <p:cNvSpPr/>
          <p:nvPr/>
        </p:nvSpPr>
        <p:spPr>
          <a:xfrm>
            <a:off x="604600" y="6406315"/>
            <a:ext cx="3728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Follow @</a:t>
            </a:r>
            <a:r>
              <a:rPr lang="en-US" b="1" dirty="0" err="1">
                <a:solidFill>
                  <a:srgbClr val="002060"/>
                </a:solidFill>
              </a:rPr>
              <a:t>edustartnow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466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34" y="771338"/>
            <a:ext cx="7474172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Black"/>
              </a:rPr>
              <a:t> </a:t>
            </a:r>
            <a:r>
              <a:rPr lang="en-US" b="1" dirty="0">
                <a:solidFill>
                  <a:srgbClr val="000000"/>
                </a:solidFill>
                <a:latin typeface="Arial Black"/>
              </a:rPr>
              <a:t>  </a:t>
            </a:r>
            <a:r>
              <a:rPr lang="en-US" sz="4000" b="1" dirty="0">
                <a:solidFill>
                  <a:srgbClr val="FF0000"/>
                </a:solidFill>
                <a:latin typeface="Times New Roman"/>
                <a:cs typeface="Times New Roman"/>
              </a:rPr>
              <a:t>CONTENT FOR THE DAY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3E35A2BE-4E90-4DC3-AFB1-C153FB8DCE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461473"/>
              </p:ext>
            </p:extLst>
          </p:nvPr>
        </p:nvGraphicFramePr>
        <p:xfrm>
          <a:off x="690731" y="1947494"/>
          <a:ext cx="7977489" cy="4586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9" name="TextBox 268">
            <a:extLst>
              <a:ext uri="{FF2B5EF4-FFF2-40B4-BE49-F238E27FC236}">
                <a16:creationId xmlns:a16="http://schemas.microsoft.com/office/drawing/2014/main" id="{9457D28D-9BE8-43FE-8518-64E8D360D964}"/>
              </a:ext>
            </a:extLst>
          </p:cNvPr>
          <p:cNvSpPr txBox="1"/>
          <p:nvPr/>
        </p:nvSpPr>
        <p:spPr>
          <a:xfrm>
            <a:off x="511834" y="64353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dirty="0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dirty="0" err="1">
              <a:solidFill>
                <a:srgbClr val="002060"/>
              </a:solidFill>
            </a:endParaRPr>
          </a:p>
        </p:txBody>
      </p:sp>
      <p:pic>
        <p:nvPicPr>
          <p:cNvPr id="270" name="Picture 4">
            <a:extLst>
              <a:ext uri="{FF2B5EF4-FFF2-40B4-BE49-F238E27FC236}">
                <a16:creationId xmlns:a16="http://schemas.microsoft.com/office/drawing/2014/main" id="{E8403F19-7B3E-4213-81C9-9D77698988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0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35" y="555677"/>
            <a:ext cx="8044288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/>
                <a:cs typeface="Calibri Light"/>
              </a:rPr>
              <a:t>Frequently Asked Questions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02060"/>
              </a:solidFill>
              <a:cs typeface="Calibri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b="1" dirty="0">
                <a:solidFill>
                  <a:srgbClr val="002060"/>
                </a:solidFill>
                <a:cs typeface="Calibri"/>
              </a:rPr>
              <a:t>PREREQUISITES TO THE COURSE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cs typeface="Calibri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b="1" dirty="0">
                <a:solidFill>
                  <a:srgbClr val="002060"/>
                </a:solidFill>
                <a:cs typeface="Calibri"/>
              </a:rPr>
              <a:t>NEW TO PROGRAMMING?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endParaRPr lang="en-US" dirty="0">
              <a:solidFill>
                <a:srgbClr val="002060"/>
              </a:solidFill>
              <a:cs typeface="Calibri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b="1" dirty="0">
                <a:solidFill>
                  <a:srgbClr val="002060"/>
                </a:solidFill>
                <a:cs typeface="Calibri"/>
              </a:rPr>
              <a:t>QUALIFICATION?</a:t>
            </a:r>
          </a:p>
          <a:p>
            <a:endParaRPr lang="en-US" dirty="0">
              <a:solidFill>
                <a:srgbClr val="002060"/>
              </a:solidFill>
              <a:cs typeface="Calibri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dirty="0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dirty="0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0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cs typeface="Calibri Light"/>
              </a:rPr>
              <a:t>   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DATA SCIENCE?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02060"/>
              </a:solidFill>
              <a:cs typeface="Calibri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ea typeface="+mn-lt"/>
                <a:cs typeface="+mn-lt"/>
              </a:rPr>
              <a:t>Data science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a typeface="+mn-lt"/>
                <a:cs typeface="+mn-lt"/>
              </a:rPr>
              <a:t> is a multi-disciplinary field that uses </a:t>
            </a:r>
            <a:endParaRPr lang="en-US" b="1" dirty="0">
              <a:solidFill>
                <a:schemeClr val="accent5">
                  <a:lumMod val="50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ea typeface="+mn-lt"/>
                <a:cs typeface="+mn-lt"/>
              </a:rPr>
              <a:t>scientific methods, processes, algorithms and </a:t>
            </a:r>
            <a:endParaRPr lang="en-US" b="1" dirty="0">
              <a:solidFill>
                <a:schemeClr val="accent5">
                  <a:lumMod val="50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ea typeface="+mn-lt"/>
                <a:cs typeface="+mn-lt"/>
              </a:rPr>
              <a:t>systems to extract knowledge and insights from </a:t>
            </a:r>
            <a:endParaRPr lang="en-US" b="1" dirty="0">
              <a:solidFill>
                <a:schemeClr val="accent5">
                  <a:lumMod val="50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ea typeface="+mn-lt"/>
                <a:cs typeface="+mn-lt"/>
              </a:rPr>
              <a:t>structured and unstructured data</a:t>
            </a:r>
            <a:endParaRPr lang="en-US" b="1" dirty="0">
              <a:solidFill>
                <a:schemeClr val="accent5">
                  <a:lumMod val="50000"/>
                </a:schemeClr>
              </a:solidFill>
              <a:cs typeface="Calibri"/>
            </a:endParaRPr>
          </a:p>
          <a:p>
            <a:endParaRPr lang="en-US" dirty="0">
              <a:solidFill>
                <a:srgbClr val="002060"/>
              </a:solidFill>
              <a:cs typeface="Calibri"/>
            </a:endParaRPr>
          </a:p>
          <a:p>
            <a:r>
              <a:rPr lang="en-US" dirty="0">
                <a:solidFill>
                  <a:srgbClr val="002060"/>
                </a:solidFill>
                <a:cs typeface="Calibri"/>
              </a:rPr>
              <a:t>Application:  YouTube Recommendation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0E89910-D038-472A-B879-02B99D1BE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BCA6CA6E-6573-48E3-B208-B05B37A45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1" y="6185416"/>
            <a:ext cx="644107" cy="741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61543F-0958-4371-8FF1-3B88122AD5DD}"/>
              </a:ext>
            </a:extLst>
          </p:cNvPr>
          <p:cNvSpPr txBox="1"/>
          <p:nvPr/>
        </p:nvSpPr>
        <p:spPr>
          <a:xfrm>
            <a:off x="511834" y="637779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dirty="0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dirty="0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46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0863" y="301567"/>
            <a:ext cx="10406398" cy="129680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cs typeface="Calibri Light"/>
              </a:rPr>
              <a:t> 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DATA SCIENCE/AI/ML/DL 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56405BF3-15DD-4DBB-98A3-AC10F87F5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00863" y="6296982"/>
            <a:ext cx="704935" cy="670736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F0E89910-D038-472A-B879-02B99D1BE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B74FE39-67A1-4752-8EF8-870CFC0E06C7}"/>
              </a:ext>
            </a:extLst>
          </p:cNvPr>
          <p:cNvSpPr/>
          <p:nvPr/>
        </p:nvSpPr>
        <p:spPr>
          <a:xfrm>
            <a:off x="1969880" y="1847670"/>
            <a:ext cx="5693432" cy="4701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94618-B2D1-4ABE-9468-33D1493FB867}"/>
              </a:ext>
            </a:extLst>
          </p:cNvPr>
          <p:cNvSpPr txBox="1"/>
          <p:nvPr/>
        </p:nvSpPr>
        <p:spPr>
          <a:xfrm>
            <a:off x="4361374" y="2391676"/>
            <a:ext cx="560429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rgbClr val="002060"/>
                </a:solidFill>
                <a:cs typeface="Calibri"/>
              </a:rPr>
              <a:t>AI</a:t>
            </a:r>
            <a:endParaRPr lang="en-US" sz="3200">
              <a:solidFill>
                <a:srgbClr val="002060"/>
              </a:solidFill>
              <a:cs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42C851F-91CB-404E-ABB5-84ECF5AD8847}"/>
              </a:ext>
            </a:extLst>
          </p:cNvPr>
          <p:cNvSpPr/>
          <p:nvPr/>
        </p:nvSpPr>
        <p:spPr>
          <a:xfrm>
            <a:off x="3280015" y="2920012"/>
            <a:ext cx="2889847" cy="25160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D284D68-09E5-4E4C-A352-0B208FD276F8}"/>
              </a:ext>
            </a:extLst>
          </p:cNvPr>
          <p:cNvSpPr/>
          <p:nvPr/>
        </p:nvSpPr>
        <p:spPr>
          <a:xfrm>
            <a:off x="4041116" y="4062680"/>
            <a:ext cx="1207697" cy="100641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Calibri"/>
              </a:rPr>
              <a:t>DL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3ACF7-5936-4E74-B1A7-7042B82F3F16}"/>
              </a:ext>
            </a:extLst>
          </p:cNvPr>
          <p:cNvSpPr txBox="1"/>
          <p:nvPr/>
        </p:nvSpPr>
        <p:spPr>
          <a:xfrm>
            <a:off x="4504247" y="3287591"/>
            <a:ext cx="46697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cs typeface="Calibri"/>
              </a:rPr>
              <a:t>ML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B0BE75-88BC-4BB7-8CB2-CC70D4C15C7C}"/>
              </a:ext>
            </a:extLst>
          </p:cNvPr>
          <p:cNvSpPr/>
          <p:nvPr/>
        </p:nvSpPr>
        <p:spPr>
          <a:xfrm>
            <a:off x="1240016" y="4017784"/>
            <a:ext cx="2932980" cy="195531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D337D9-E535-4D58-BF9E-CDFFB8019F96}"/>
              </a:ext>
            </a:extLst>
          </p:cNvPr>
          <p:cNvSpPr txBox="1"/>
          <p:nvPr/>
        </p:nvSpPr>
        <p:spPr>
          <a:xfrm>
            <a:off x="1833652" y="4795388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cs typeface="Calibri"/>
              </a:rPr>
              <a:t>DATA SCIENCE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1FFDD1-3447-4031-AD70-18F23013A2F0}"/>
              </a:ext>
            </a:extLst>
          </p:cNvPr>
          <p:cNvSpPr txBox="1"/>
          <p:nvPr/>
        </p:nvSpPr>
        <p:spPr>
          <a:xfrm>
            <a:off x="468702" y="644968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cs typeface="Calibri"/>
              </a:rPr>
              <a:t>Follow @</a:t>
            </a:r>
            <a:r>
              <a:rPr lang="en-US" b="1" dirty="0" err="1">
                <a:solidFill>
                  <a:srgbClr val="002060"/>
                </a:solidFill>
                <a:cs typeface="Calibri"/>
              </a:rPr>
              <a:t>edustartnow</a:t>
            </a:r>
            <a:endParaRPr lang="en-US" b="1" dirty="0">
              <a:solidFill>
                <a:srgbClr val="00206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2319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45625" y="195336"/>
            <a:ext cx="8988263" cy="149809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cs typeface="Calibri Light"/>
              </a:rPr>
              <a:t>     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  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OVER VIEW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4000" b="1" dirty="0">
                <a:solidFill>
                  <a:srgbClr val="002060"/>
                </a:solidFill>
                <a:cs typeface="Calibri Light"/>
              </a:rPr>
              <a:t> 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279C275-FD1D-47F8-8243-51D91546E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7064" y="1834201"/>
            <a:ext cx="5589197" cy="3878291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F0E89910-D038-472A-B879-02B99D1BE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26C35D2-4817-480D-91FA-3B873A0C5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0000">
            <a:off x="11855" y="6277830"/>
            <a:ext cx="701617" cy="626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ACDD6A-8BB0-4104-B5AA-BCEF534C30F1}"/>
              </a:ext>
            </a:extLst>
          </p:cNvPr>
          <p:cNvSpPr txBox="1"/>
          <p:nvPr/>
        </p:nvSpPr>
        <p:spPr>
          <a:xfrm>
            <a:off x="598098" y="64065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cs typeface="Calibri"/>
              </a:rPr>
              <a:t>Follow @</a:t>
            </a:r>
            <a:r>
              <a:rPr lang="en-US" b="1" dirty="0" err="1">
                <a:solidFill>
                  <a:srgbClr val="002060"/>
                </a:solidFill>
                <a:cs typeface="Calibri"/>
              </a:rPr>
              <a:t>edustartnow</a:t>
            </a:r>
            <a:endParaRPr lang="en-US" b="1" dirty="0">
              <a:solidFill>
                <a:srgbClr val="00206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170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788" y="153111"/>
            <a:ext cx="9515756" cy="119616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cs typeface="Calibri Light"/>
              </a:rPr>
              <a:t> </a:t>
            </a:r>
            <a:r>
              <a:rPr lang="en-US" sz="3200" b="1" dirty="0">
                <a:solidFill>
                  <a:srgbClr val="FF0000"/>
                </a:solidFill>
                <a:latin typeface="Arial Black"/>
                <a:cs typeface="Calibri Light"/>
              </a:rPr>
              <a:t>SALARY TRENDS FOR DATA SCIENTIST </a:t>
            </a:r>
            <a:endParaRPr lang="en-US" sz="4000" b="1" dirty="0">
              <a:solidFill>
                <a:srgbClr val="FF0000"/>
              </a:solidFill>
              <a:latin typeface="Arial Black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66692DD-622D-444B-AD66-7DFBF9DD3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8409" y="1346156"/>
            <a:ext cx="8269674" cy="4922087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F0E89910-D038-472A-B879-02B99D1BE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C5B34F4-F8E1-4B8E-B27A-3E78955D0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0000">
            <a:off x="11855" y="6277830"/>
            <a:ext cx="701617" cy="626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635303-14D0-48E4-9F65-0836EE25DE50}"/>
              </a:ext>
            </a:extLst>
          </p:cNvPr>
          <p:cNvSpPr txBox="1"/>
          <p:nvPr/>
        </p:nvSpPr>
        <p:spPr>
          <a:xfrm>
            <a:off x="597200" y="6405653"/>
            <a:ext cx="25562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0" u="none" strike="noStrike">
                <a:solidFill>
                  <a:srgbClr val="002060"/>
                </a:solidFill>
                <a:latin typeface="Calibri"/>
              </a:rPr>
              <a:t>Follow @edustartnow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5634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79" y="-421983"/>
            <a:ext cx="8078021" cy="175688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/>
                <a:cs typeface="Calibri Light"/>
              </a:rPr>
              <a:t>DEMAND OF DATA SCIENCE</a:t>
            </a:r>
            <a:endParaRPr lang="en-US" dirty="0">
              <a:latin typeface="Times New Roman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83" y="1811248"/>
            <a:ext cx="857465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ü"/>
            </a:pPr>
            <a:endParaRPr lang="en-US" dirty="0">
              <a:solidFill>
                <a:srgbClr val="002060"/>
              </a:solidFill>
              <a:cs typeface="Calibri"/>
            </a:endParaRPr>
          </a:p>
          <a:p>
            <a:endParaRPr lang="en-US" dirty="0">
              <a:solidFill>
                <a:srgbClr val="002060"/>
              </a:solidFill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FD44BB4-3DBA-4AD7-8C58-BA6D96D07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78" y="1085722"/>
            <a:ext cx="8752935" cy="4873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FA109B-8133-4288-8472-FECC8EDF2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0000">
            <a:off x="11855" y="6277830"/>
            <a:ext cx="701617" cy="626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153242-98AA-43C9-9673-16B394D61547}"/>
              </a:ext>
            </a:extLst>
          </p:cNvPr>
          <p:cNvSpPr txBox="1"/>
          <p:nvPr/>
        </p:nvSpPr>
        <p:spPr>
          <a:xfrm>
            <a:off x="625954" y="6491917"/>
            <a:ext cx="25275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0" u="none" strike="noStrike">
                <a:solidFill>
                  <a:srgbClr val="002060"/>
                </a:solidFill>
                <a:latin typeface="Calibri"/>
              </a:rPr>
              <a:t>Follow @edustartnow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3077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cs typeface="Calibri Light"/>
              </a:rPr>
              <a:t>    </a:t>
            </a:r>
            <a:endParaRPr lang="en-US" sz="4000" b="1">
              <a:solidFill>
                <a:srgbClr val="FF0000"/>
              </a:solidFill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690" y="1379926"/>
            <a:ext cx="10831902" cy="5472771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Wingdings" panose="020B0604020202020204" pitchFamily="34" charset="0"/>
              <a:buChar char="Ø"/>
            </a:pPr>
            <a:r>
              <a:rPr lang="en-US" b="1" dirty="0">
                <a:solidFill>
                  <a:srgbClr val="1F4E79"/>
                </a:solidFill>
                <a:cs typeface="Calibri"/>
              </a:rPr>
              <a:t>Python Programming</a:t>
            </a:r>
          </a:p>
          <a:p>
            <a:pPr marL="514350" indent="-514350">
              <a:buFont typeface="Wingdings" panose="020B0604020202020204" pitchFamily="34" charset="0"/>
              <a:buChar char="Ø"/>
            </a:pPr>
            <a:r>
              <a:rPr lang="en-US" b="1" dirty="0">
                <a:solidFill>
                  <a:srgbClr val="1F4E79"/>
                </a:solidFill>
                <a:cs typeface="Calibri"/>
              </a:rPr>
              <a:t>Data Analysis</a:t>
            </a:r>
          </a:p>
          <a:p>
            <a:pPr marL="514350" indent="-514350">
              <a:buFont typeface="Wingdings" panose="020B0604020202020204" pitchFamily="34" charset="0"/>
              <a:buChar char="Ø"/>
            </a:pPr>
            <a:r>
              <a:rPr lang="en-US" b="1" dirty="0">
                <a:solidFill>
                  <a:srgbClr val="1F4E79"/>
                </a:solidFill>
                <a:cs typeface="Calibri"/>
              </a:rPr>
              <a:t>Data Visualization</a:t>
            </a:r>
          </a:p>
          <a:p>
            <a:pPr marL="514350" indent="-514350">
              <a:buFont typeface="Wingdings" panose="020B0604020202020204" pitchFamily="34" charset="0"/>
              <a:buChar char="Ø"/>
            </a:pPr>
            <a:r>
              <a:rPr lang="en-US" b="1" dirty="0">
                <a:solidFill>
                  <a:srgbClr val="1F4E79"/>
                </a:solidFill>
                <a:cs typeface="Calibri"/>
              </a:rPr>
              <a:t>Statistics</a:t>
            </a:r>
          </a:p>
          <a:p>
            <a:pPr marL="514350" indent="-514350">
              <a:buFont typeface="Wingdings" panose="020B0604020202020204" pitchFamily="34" charset="0"/>
              <a:buChar char="Ø"/>
            </a:pPr>
            <a:r>
              <a:rPr lang="en-US" b="1" dirty="0">
                <a:solidFill>
                  <a:srgbClr val="1F4E79"/>
                </a:solidFill>
                <a:cs typeface="Calibri"/>
              </a:rPr>
              <a:t>Machine Learning                                    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1F4E79"/>
                </a:solidFill>
                <a:cs typeface="Calibri"/>
              </a:rPr>
              <a:t>                    Supervised                 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1F4E79"/>
                </a:solidFill>
                <a:cs typeface="Calibri"/>
              </a:rPr>
              <a:t>                   Unsupervised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b="1" dirty="0">
                <a:solidFill>
                  <a:srgbClr val="1F4E79"/>
                </a:solidFill>
                <a:cs typeface="Calibri"/>
              </a:rPr>
              <a:t>Deep Learning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b="1" dirty="0">
                <a:solidFill>
                  <a:srgbClr val="1F4E79"/>
                </a:solidFill>
                <a:cs typeface="Calibri"/>
              </a:rPr>
              <a:t>NLP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b="1" dirty="0">
                <a:solidFill>
                  <a:srgbClr val="1F4E79"/>
                </a:solidFill>
                <a:cs typeface="Calibri"/>
              </a:rPr>
              <a:t>Computer vision</a:t>
            </a:r>
            <a:endParaRPr lang="en-US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0E89910-D038-472A-B879-02B99D1BE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1C93FE-4194-4146-86FB-3D74C72BE449}"/>
              </a:ext>
            </a:extLst>
          </p:cNvPr>
          <p:cNvSpPr txBox="1"/>
          <p:nvPr/>
        </p:nvSpPr>
        <p:spPr>
          <a:xfrm>
            <a:off x="624934" y="370638"/>
            <a:ext cx="63087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cs typeface="Calibri"/>
              </a:rPr>
              <a:t> </a:t>
            </a:r>
            <a:r>
              <a:rPr lang="en-US" sz="3200" b="1">
                <a:solidFill>
                  <a:srgbClr val="FF0000"/>
                </a:solidFill>
                <a:latin typeface="Arial Black"/>
                <a:cs typeface="Calibri"/>
              </a:rPr>
              <a:t>COURSE CURRICULUM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F557FF-6C59-4FF5-95CC-C6821AAF17A8}"/>
              </a:ext>
            </a:extLst>
          </p:cNvPr>
          <p:cNvCxnSpPr/>
          <p:nvPr/>
        </p:nvCxnSpPr>
        <p:spPr>
          <a:xfrm flipV="1">
            <a:off x="4185788" y="3569000"/>
            <a:ext cx="1417606" cy="52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B18363-D96A-4FBD-9F36-3F673BC2E9C0}"/>
              </a:ext>
            </a:extLst>
          </p:cNvPr>
          <p:cNvCxnSpPr/>
          <p:nvPr/>
        </p:nvCxnSpPr>
        <p:spPr>
          <a:xfrm flipV="1">
            <a:off x="4156134" y="3913159"/>
            <a:ext cx="1676400" cy="26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D27968E-D9CB-4EBA-A7C3-7F5112E967FE}"/>
              </a:ext>
            </a:extLst>
          </p:cNvPr>
          <p:cNvSpPr txBox="1"/>
          <p:nvPr/>
        </p:nvSpPr>
        <p:spPr>
          <a:xfrm>
            <a:off x="5627479" y="3197704"/>
            <a:ext cx="31457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 err="1">
                <a:solidFill>
                  <a:srgbClr val="FF0000"/>
                </a:solidFill>
                <a:latin typeface="Times New Roman"/>
                <a:cs typeface="Calibri"/>
              </a:rPr>
              <a:t>Classification+Project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216B74-D442-4C46-8350-BB5E85380A55}"/>
              </a:ext>
            </a:extLst>
          </p:cNvPr>
          <p:cNvSpPr txBox="1"/>
          <p:nvPr/>
        </p:nvSpPr>
        <p:spPr>
          <a:xfrm rot="10740000" flipV="1">
            <a:off x="5758982" y="3679108"/>
            <a:ext cx="287259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 err="1">
                <a:solidFill>
                  <a:srgbClr val="FF0000"/>
                </a:solidFill>
                <a:latin typeface="Times New Roman"/>
                <a:cs typeface="Calibri"/>
              </a:rPr>
              <a:t>Regression+Project</a:t>
            </a:r>
            <a:endParaRPr lang="en-US" sz="2400" b="1">
              <a:solidFill>
                <a:srgbClr val="FF0000"/>
              </a:solidFill>
              <a:latin typeface="Times New Roman"/>
              <a:cs typeface="Calibri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E4AC3B-9F7B-4BFE-951C-B34ECFD87075}"/>
              </a:ext>
            </a:extLst>
          </p:cNvPr>
          <p:cNvCxnSpPr/>
          <p:nvPr/>
        </p:nvCxnSpPr>
        <p:spPr>
          <a:xfrm flipV="1">
            <a:off x="4468842" y="4642810"/>
            <a:ext cx="1503870" cy="63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0C02BF7-25EC-4019-8CC5-B8E6443B09EF}"/>
              </a:ext>
            </a:extLst>
          </p:cNvPr>
          <p:cNvSpPr txBox="1"/>
          <p:nvPr/>
        </p:nvSpPr>
        <p:spPr>
          <a:xfrm>
            <a:off x="5968940" y="4387430"/>
            <a:ext cx="294448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 err="1">
                <a:solidFill>
                  <a:srgbClr val="FF0000"/>
                </a:solidFill>
                <a:latin typeface="Times New Roman"/>
                <a:cs typeface="Calibri"/>
              </a:rPr>
              <a:t>Clustering+Project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E0B7B7-0B88-4CBD-8071-9414BCF4AEE3}"/>
              </a:ext>
            </a:extLst>
          </p:cNvPr>
          <p:cNvSpPr txBox="1"/>
          <p:nvPr/>
        </p:nvSpPr>
        <p:spPr>
          <a:xfrm>
            <a:off x="625954" y="6491917"/>
            <a:ext cx="25275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0" u="none" strike="noStrike" dirty="0">
                <a:solidFill>
                  <a:srgbClr val="002060"/>
                </a:solidFill>
                <a:latin typeface="Calibri"/>
              </a:rPr>
              <a:t>Follow @</a:t>
            </a:r>
            <a:r>
              <a:rPr lang="en-US" b="1" i="0" u="none" strike="noStrike" dirty="0" err="1">
                <a:solidFill>
                  <a:srgbClr val="002060"/>
                </a:solidFill>
                <a:latin typeface="Calibri"/>
              </a:rPr>
              <a:t>edustartnow</a:t>
            </a:r>
            <a:endParaRPr lang="en-US" dirty="0">
              <a:cs typeface="Calibri"/>
            </a:endParaRP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B80CDDF0-EF29-4FE6-8776-AB6101E9C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0000">
            <a:off x="-12859" y="6277830"/>
            <a:ext cx="701617" cy="6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0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</TotalTime>
  <Words>100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Times New Roman</vt:lpstr>
      <vt:lpstr>Wingdings</vt:lpstr>
      <vt:lpstr>Office Theme</vt:lpstr>
      <vt:lpstr>       </vt:lpstr>
      <vt:lpstr>   CONTENT FOR THE DAY</vt:lpstr>
      <vt:lpstr>Frequently Asked Questions</vt:lpstr>
      <vt:lpstr>    WHAT IS DATA SCIENCE?</vt:lpstr>
      <vt:lpstr> DIFFERENCE BETWEEN DATA SCIENCE/AI/ML/DL </vt:lpstr>
      <vt:lpstr>           DATA SCIENCE OVER VIEW  </vt:lpstr>
      <vt:lpstr> SALARY TRENDS FOR DATA SCIENTIST </vt:lpstr>
      <vt:lpstr>DEMAND OF DATA SCIENCE</vt:lpstr>
      <vt:lpstr>    </vt:lpstr>
      <vt:lpstr> 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Dharma Appana</cp:lastModifiedBy>
  <cp:revision>1306</cp:revision>
  <dcterms:created xsi:type="dcterms:W3CDTF">2014-09-12T17:24:29Z</dcterms:created>
  <dcterms:modified xsi:type="dcterms:W3CDTF">2019-08-17T23:28:20Z</dcterms:modified>
</cp:coreProperties>
</file>