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73" r:id="rId5"/>
    <p:sldId id="287" r:id="rId6"/>
    <p:sldId id="288" r:id="rId7"/>
    <p:sldId id="289" r:id="rId8"/>
    <p:sldId id="291" r:id="rId9"/>
    <p:sldId id="29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CE4A9-C84A-4C37-A23C-39BFA8F3D6A7}" v="1" dt="2019-08-17T18:45:39.446"/>
    <p1510:client id="{620D348F-DA4E-4F1C-ADFF-0F2AE6F81FAE}" v="5" dt="2019-08-18T18:33:53.401"/>
    <p1510:client id="{73CA9F5C-F686-4216-88F1-4799C05A36EE}" v="6" dt="2019-08-18T10:31:41.659"/>
    <p1510:client id="{A93A2A6F-78B6-4849-A3F3-4A400282D45A}" v="948" dt="2019-08-18T16:12:19.188"/>
    <p1510:client id="{AEF8EEAB-AB4C-40D7-82C6-5F7CF7C39677}" v="1" dt="2019-08-18T10:35:01.065"/>
    <p1510:client id="{B7B45F7B-E70A-485A-B0F0-52D15203B1F3}" v="6" dt="2019-08-17T21:42:54.086"/>
    <p1510:client id="{DBFE87C0-0949-4242-8A19-B44BBD1EFB58}" v="2" dt="2019-08-24T17:55:5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QUICK RECAP OF </a:t>
          </a:r>
          <a:r>
            <a:rPr lang="en-US" b="1" i="0" u="none" strike="noStrike" cap="none" baseline="0" noProof="0" dirty="0">
              <a:solidFill>
                <a:schemeClr val="tx1"/>
              </a:solidFill>
              <a:latin typeface="Calibri Light"/>
              <a:cs typeface="Calibri Light"/>
            </a:rPr>
            <a:t>DAY7</a:t>
          </a:r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A8F861B2-D882-40AC-8D1B-03189D024E5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FUNCTIONS</a:t>
          </a:r>
          <a:endParaRPr lang="en-US" b="1" dirty="0">
            <a:cs typeface="Calibri Light"/>
          </a:endParaRPr>
        </a:p>
      </dgm:t>
    </dgm:pt>
    <dgm:pt modelId="{80BA1EEC-8C90-477D-B14E-844B28286EBD}" type="parTrans" cxnId="{479B5B5E-9142-4E72-A1BA-9D8C44754D67}">
      <dgm:prSet/>
      <dgm:spPr/>
    </dgm:pt>
    <dgm:pt modelId="{111BEF25-380D-4945-84B5-92FD3DD15EFD}" type="sibTrans" cxnId="{479B5B5E-9142-4E72-A1BA-9D8C44754D67}">
      <dgm:prSet/>
      <dgm:spPr/>
    </dgm:pt>
    <dgm:pt modelId="{82A877FD-5B49-472D-82F2-6B2FD0D30AB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MODULES</a:t>
          </a:r>
        </a:p>
      </dgm:t>
    </dgm:pt>
    <dgm:pt modelId="{CBC3DFED-4DEE-4286-95E7-4FAEDC2BD9C3}" type="parTrans" cxnId="{62CEEDF8-9277-4DFE-AE52-7F8FFA07C101}">
      <dgm:prSet/>
      <dgm:spPr/>
    </dgm:pt>
    <dgm:pt modelId="{0C424625-9E02-4062-9F95-3479836180E0}" type="sibTrans" cxnId="{62CEEDF8-9277-4DFE-AE52-7F8FFA07C101}">
      <dgm:prSet/>
      <dgm:spPr/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</dgm:pt>
    <dgm:pt modelId="{414D2447-442B-4B1A-93A6-C00A72B90A1D}" type="pres">
      <dgm:prSet presAssocID="{2FFC5FFE-F622-49B3-8CA1-169F79767128}" presName="sibTrans" presStyleCnt="0"/>
      <dgm:spPr/>
    </dgm:pt>
    <dgm:pt modelId="{697FE5EB-F458-4462-A8B6-9E31EB354DA6}" type="pres">
      <dgm:prSet presAssocID="{A8F861B2-D882-40AC-8D1B-03189D024E55}" presName="compNode" presStyleCnt="0"/>
      <dgm:spPr/>
    </dgm:pt>
    <dgm:pt modelId="{6FF06094-9742-4C80-988E-A9624EF8B25C}" type="pres">
      <dgm:prSet presAssocID="{A8F861B2-D882-40AC-8D1B-03189D024E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B5F1FC2-8203-459F-B51C-08A9A5AF286A}" type="pres">
      <dgm:prSet presAssocID="{A8F861B2-D882-40AC-8D1B-03189D024E55}" presName="spaceRect" presStyleCnt="0"/>
      <dgm:spPr/>
    </dgm:pt>
    <dgm:pt modelId="{1F4DDA28-0715-4C14-AD37-D8E22EA1415E}" type="pres">
      <dgm:prSet presAssocID="{A8F861B2-D882-40AC-8D1B-03189D024E55}" presName="textRect" presStyleLbl="revTx" presStyleIdx="1" presStyleCnt="3">
        <dgm:presLayoutVars>
          <dgm:chMax val="1"/>
          <dgm:chPref val="1"/>
        </dgm:presLayoutVars>
      </dgm:prSet>
      <dgm:spPr/>
    </dgm:pt>
    <dgm:pt modelId="{8AB10F0B-C58C-4149-90A8-8D2E4B34BEC3}" type="pres">
      <dgm:prSet presAssocID="{111BEF25-380D-4945-84B5-92FD3DD15EFD}" presName="sibTrans" presStyleCnt="0"/>
      <dgm:spPr/>
    </dgm:pt>
    <dgm:pt modelId="{E1E86D62-421E-43B9-89A9-41BBCC4932D0}" type="pres">
      <dgm:prSet presAssocID="{82A877FD-5B49-472D-82F2-6B2FD0D30AB0}" presName="compNode" presStyleCnt="0"/>
      <dgm:spPr/>
    </dgm:pt>
    <dgm:pt modelId="{9B5DB01B-C22F-46CF-BD26-44C4FA41D421}" type="pres">
      <dgm:prSet presAssocID="{82A877FD-5B49-472D-82F2-6B2FD0D30AB0}" presName="iconRect" presStyleLbl="node1" presStyleIdx="2" presStyleCnt="3"/>
      <dgm:spPr/>
    </dgm:pt>
    <dgm:pt modelId="{253F1378-F654-4C58-8646-1BDF5DA065D6}" type="pres">
      <dgm:prSet presAssocID="{82A877FD-5B49-472D-82F2-6B2FD0D30AB0}" presName="spaceRect" presStyleCnt="0"/>
      <dgm:spPr/>
    </dgm:pt>
    <dgm:pt modelId="{9AB1B13E-6911-4DCF-93E7-D8D24F7FB650}" type="pres">
      <dgm:prSet presAssocID="{82A877FD-5B49-472D-82F2-6B2FD0D30A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F59A02-422D-47C2-A45C-26B11849588B}" type="presOf" srcId="{82A877FD-5B49-472D-82F2-6B2FD0D30AB0}" destId="{9AB1B13E-6911-4DCF-93E7-D8D24F7FB650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22166B38-1FD3-4A29-9973-2D21053910EB}" type="presOf" srcId="{00D77C52-BE40-45C5-A38C-3B3235556EA2}" destId="{10A65681-85E4-45D6-AA78-5E4C42F9D2AA}" srcOrd="0" destOrd="0" presId="urn:microsoft.com/office/officeart/2018/2/layout/IconLabelList"/>
    <dgm:cxn modelId="{479B5B5E-9142-4E72-A1BA-9D8C44754D67}" srcId="{1AA9A238-B3FD-42F1-8814-51ED526AE3B5}" destId="{A8F861B2-D882-40AC-8D1B-03189D024E55}" srcOrd="1" destOrd="0" parTransId="{80BA1EEC-8C90-477D-B14E-844B28286EBD}" sibTransId="{111BEF25-380D-4945-84B5-92FD3DD15EFD}"/>
    <dgm:cxn modelId="{B2F0CEAE-BE68-400D-A38A-BEC278D50FDA}" type="presOf" srcId="{A8F861B2-D882-40AC-8D1B-03189D024E55}" destId="{1F4DDA28-0715-4C14-AD37-D8E22EA1415E}" srcOrd="0" destOrd="0" presId="urn:microsoft.com/office/officeart/2018/2/layout/IconLabelList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62CEEDF8-9277-4DFE-AE52-7F8FFA07C101}" srcId="{1AA9A238-B3FD-42F1-8814-51ED526AE3B5}" destId="{82A877FD-5B49-472D-82F2-6B2FD0D30AB0}" srcOrd="2" destOrd="0" parTransId="{CBC3DFED-4DEE-4286-95E7-4FAEDC2BD9C3}" sibTransId="{0C424625-9E02-4062-9F95-3479836180E0}"/>
    <dgm:cxn modelId="{D562011C-5597-48F8-B795-B4D56C2E6CBC}" type="presParOf" srcId="{FD77D30B-C5F7-480B-A545-C205CFCBD34C}" destId="{71A1E6C3-2297-4F6A-89EC-CFF213015C64}" srcOrd="0" destOrd="0" presId="urn:microsoft.com/office/officeart/2018/2/layout/IconLabelList"/>
    <dgm:cxn modelId="{9941A19E-5D2D-4FEE-9685-79CF4515DD4D}" type="presParOf" srcId="{71A1E6C3-2297-4F6A-89EC-CFF213015C64}" destId="{2E459E6B-8895-4F6F-B45A-A929991E4492}" srcOrd="0" destOrd="0" presId="urn:microsoft.com/office/officeart/2018/2/layout/IconLabelList"/>
    <dgm:cxn modelId="{B268994F-694D-4129-AB13-B208A0CFA503}" type="presParOf" srcId="{71A1E6C3-2297-4F6A-89EC-CFF213015C64}" destId="{2EB5BE9F-970F-4E8C-BCF7-E0590B1DF199}" srcOrd="1" destOrd="0" presId="urn:microsoft.com/office/officeart/2018/2/layout/IconLabelList"/>
    <dgm:cxn modelId="{6A946845-4506-46D2-9382-4A4F8D98053A}" type="presParOf" srcId="{71A1E6C3-2297-4F6A-89EC-CFF213015C64}" destId="{10A65681-85E4-45D6-AA78-5E4C42F9D2AA}" srcOrd="2" destOrd="0" presId="urn:microsoft.com/office/officeart/2018/2/layout/IconLabelList"/>
    <dgm:cxn modelId="{4AEE1C24-F83F-46E6-8EDD-0055F56B620D}" type="presParOf" srcId="{FD77D30B-C5F7-480B-A545-C205CFCBD34C}" destId="{414D2447-442B-4B1A-93A6-C00A72B90A1D}" srcOrd="1" destOrd="0" presId="urn:microsoft.com/office/officeart/2018/2/layout/IconLabelList"/>
    <dgm:cxn modelId="{4773FC60-2C8A-41C6-AD86-3F4A6683B76F}" type="presParOf" srcId="{FD77D30B-C5F7-480B-A545-C205CFCBD34C}" destId="{697FE5EB-F458-4462-A8B6-9E31EB354DA6}" srcOrd="2" destOrd="0" presId="urn:microsoft.com/office/officeart/2018/2/layout/IconLabelList"/>
    <dgm:cxn modelId="{8FF86F04-BFCB-4201-B07B-5C33FF1780CC}" type="presParOf" srcId="{697FE5EB-F458-4462-A8B6-9E31EB354DA6}" destId="{6FF06094-9742-4C80-988E-A9624EF8B25C}" srcOrd="0" destOrd="0" presId="urn:microsoft.com/office/officeart/2018/2/layout/IconLabelList"/>
    <dgm:cxn modelId="{4280FD19-C1A2-4AEB-84AD-B8956F03CB28}" type="presParOf" srcId="{697FE5EB-F458-4462-A8B6-9E31EB354DA6}" destId="{7B5F1FC2-8203-459F-B51C-08A9A5AF286A}" srcOrd="1" destOrd="0" presId="urn:microsoft.com/office/officeart/2018/2/layout/IconLabelList"/>
    <dgm:cxn modelId="{64DB82CE-356D-4D50-862D-39D3D159A9B0}" type="presParOf" srcId="{697FE5EB-F458-4462-A8B6-9E31EB354DA6}" destId="{1F4DDA28-0715-4C14-AD37-D8E22EA1415E}" srcOrd="2" destOrd="0" presId="urn:microsoft.com/office/officeart/2018/2/layout/IconLabelList"/>
    <dgm:cxn modelId="{D85FF118-2A66-4F9B-943D-68C9546DB03B}" type="presParOf" srcId="{FD77D30B-C5F7-480B-A545-C205CFCBD34C}" destId="{8AB10F0B-C58C-4149-90A8-8D2E4B34BEC3}" srcOrd="3" destOrd="0" presId="urn:microsoft.com/office/officeart/2018/2/layout/IconLabelList"/>
    <dgm:cxn modelId="{5C296971-35DA-4251-BC45-4FBAF7036CCA}" type="presParOf" srcId="{FD77D30B-C5F7-480B-A545-C205CFCBD34C}" destId="{E1E86D62-421E-43B9-89A9-41BBCC4932D0}" srcOrd="4" destOrd="0" presId="urn:microsoft.com/office/officeart/2018/2/layout/IconLabelList"/>
    <dgm:cxn modelId="{956B93A8-EA18-483B-AE69-73177F2FA3CD}" type="presParOf" srcId="{E1E86D62-421E-43B9-89A9-41BBCC4932D0}" destId="{9B5DB01B-C22F-46CF-BD26-44C4FA41D421}" srcOrd="0" destOrd="0" presId="urn:microsoft.com/office/officeart/2018/2/layout/IconLabelList"/>
    <dgm:cxn modelId="{DBE4BBD6-043C-42B9-9E95-032E1B07270F}" type="presParOf" srcId="{E1E86D62-421E-43B9-89A9-41BBCC4932D0}" destId="{253F1378-F654-4C58-8646-1BDF5DA065D6}" srcOrd="1" destOrd="0" presId="urn:microsoft.com/office/officeart/2018/2/layout/IconLabelList"/>
    <dgm:cxn modelId="{805A4B64-57DD-458B-ACFC-6E66511355F8}" type="presParOf" srcId="{E1E86D62-421E-43B9-89A9-41BBCC4932D0}" destId="{9AB1B13E-6911-4DCF-93E7-D8D24F7FB6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657949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685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QUICK RECAP OF </a:t>
          </a:r>
          <a:r>
            <a:rPr lang="en-US" sz="2300" b="1" i="0" u="none" strike="noStrike" kern="1200" cap="none" baseline="0" noProof="0" dirty="0">
              <a:solidFill>
                <a:schemeClr val="tx1"/>
              </a:solidFill>
              <a:latin typeface="Calibri Light"/>
              <a:cs typeface="Calibri Light"/>
            </a:rPr>
            <a:t>DAY7</a:t>
          </a:r>
        </a:p>
      </dsp:txBody>
      <dsp:txXfrm>
        <a:off x="3685" y="2626534"/>
        <a:ext cx="2379139" cy="720000"/>
      </dsp:txXfrm>
    </dsp:sp>
    <dsp:sp modelId="{6FF06094-9742-4C80-988E-A9624EF8B25C}">
      <dsp:nvSpPr>
        <dsp:cNvPr id="0" name=""/>
        <dsp:cNvSpPr/>
      </dsp:nvSpPr>
      <dsp:spPr>
        <a:xfrm>
          <a:off x="3453438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DDA28-0715-4C14-AD37-D8E22EA1415E}">
      <dsp:nvSpPr>
        <dsp:cNvPr id="0" name=""/>
        <dsp:cNvSpPr/>
      </dsp:nvSpPr>
      <dsp:spPr>
        <a:xfrm>
          <a:off x="2799174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  <a:cs typeface="Calibri Light"/>
            </a:rPr>
            <a:t>FUNCTIONS</a:t>
          </a:r>
          <a:endParaRPr lang="en-US" sz="2300" b="1" kern="1200" dirty="0">
            <a:cs typeface="Calibri Light"/>
          </a:endParaRPr>
        </a:p>
      </dsp:txBody>
      <dsp:txXfrm>
        <a:off x="2799174" y="2626534"/>
        <a:ext cx="2379139" cy="720000"/>
      </dsp:txXfrm>
    </dsp:sp>
    <dsp:sp modelId="{9B5DB01B-C22F-46CF-BD26-44C4FA41D421}">
      <dsp:nvSpPr>
        <dsp:cNvPr id="0" name=""/>
        <dsp:cNvSpPr/>
      </dsp:nvSpPr>
      <dsp:spPr>
        <a:xfrm>
          <a:off x="6248927" y="1239888"/>
          <a:ext cx="1070612" cy="1070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1B13E-6911-4DCF-93E7-D8D24F7FB650}">
      <dsp:nvSpPr>
        <dsp:cNvPr id="0" name=""/>
        <dsp:cNvSpPr/>
      </dsp:nvSpPr>
      <dsp:spPr>
        <a:xfrm>
          <a:off x="5594663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  <a:cs typeface="Calibri Light"/>
            </a:rPr>
            <a:t>MODULES</a:t>
          </a:r>
        </a:p>
      </dsp:txBody>
      <dsp:txXfrm>
        <a:off x="5594663" y="2626534"/>
        <a:ext cx="23791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685015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DAY8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7 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cs typeface="Calibri" panose="020F0502020204030204"/>
              </a:rPr>
              <a:t>FOR LOOP</a:t>
            </a: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cs typeface="Calibri" panose="020F0502020204030204"/>
              </a:rPr>
              <a:t>WHILE LOOP</a:t>
            </a: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cs typeface="Calibri" panose="020F0502020204030204"/>
              </a:rPr>
              <a:t>CONTROL STATEMENTS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   FUNCTIONS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Function is a group of related statements that perform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a specific task.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Functions make it more organized and manageable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It avoids repetition and makes code reusable</a:t>
            </a: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Syntax: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def function_name(parameters):
	"""docstring"""
	statement(s)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   FUNCTIONS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Def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Doc string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Function call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Function body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Function declaration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Types of Function: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Built in functions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User defined Functions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   FUNCTIONS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Keyword arguments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Default parameters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Lambda function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  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       MODULES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A file containing a set of functions 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Font typeface="Wingdings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Built In modules: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os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math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  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       MODULES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os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Import 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os</a:t>
            </a: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os.name()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os.getcwd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os.rename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("from file 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name","to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 file name")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8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  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       MODULES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Types of Import :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Import file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Import file as f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From file import function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</vt:lpstr>
      <vt:lpstr>CONTENT FOR THE DAY8</vt:lpstr>
      <vt:lpstr>     QUICK RECAP OF DAY 7 </vt:lpstr>
      <vt:lpstr>             FUNCTIONS </vt:lpstr>
      <vt:lpstr>             FUNCTIONS </vt:lpstr>
      <vt:lpstr>             FUNCTIONS </vt:lpstr>
      <vt:lpstr>                               MODULES  </vt:lpstr>
      <vt:lpstr>                               MODULES  </vt:lpstr>
      <vt:lpstr>                               MODULES  </vt:lpstr>
      <vt:lpstr>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795</cp:revision>
  <dcterms:created xsi:type="dcterms:W3CDTF">2014-09-12T17:24:29Z</dcterms:created>
  <dcterms:modified xsi:type="dcterms:W3CDTF">2019-08-24T18:36:55Z</dcterms:modified>
</cp:coreProperties>
</file>