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62" r:id="rId3"/>
    <p:sldId id="265" r:id="rId4"/>
    <p:sldId id="273" r:id="rId5"/>
    <p:sldId id="287" r:id="rId6"/>
    <p:sldId id="288" r:id="rId7"/>
    <p:sldId id="29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CE4A9-C84A-4C37-A23C-39BFA8F3D6A7}" v="1" dt="2019-08-17T18:45:39.446"/>
    <p1510:client id="{620D348F-DA4E-4F1C-ADFF-0F2AE6F81FAE}" v="5" dt="2019-08-18T18:33:53.401"/>
    <p1510:client id="{73CA9F5C-F686-4216-88F1-4799C05A36EE}" v="6" dt="2019-08-18T10:31:41.659"/>
    <p1510:client id="{87E7E291-4DA6-42F7-A876-7FA5AFCFA554}" v="6" dt="2019-08-24T23:50:12.296"/>
    <p1510:client id="{A93A2A6F-78B6-4849-A3F3-4A400282D45A}" v="948" dt="2019-08-18T16:12:19.188"/>
    <p1510:client id="{AEF8EEAB-AB4C-40D7-82C6-5F7CF7C39677}" v="1" dt="2019-08-18T10:35:01.065"/>
    <p1510:client id="{B7B45F7B-E70A-485A-B0F0-52D15203B1F3}" v="6" dt="2019-08-17T21:42:54.086"/>
    <p1510:client id="{DBFE87C0-0949-4242-8A19-B44BBD1EFB58}" v="2" dt="2019-08-24T17:55:58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9A238-B3FD-42F1-8814-51ED526AE3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0D77C52-BE40-45C5-A38C-3B3235556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QUICK RECAP OF </a:t>
          </a:r>
          <a:r>
            <a:rPr lang="en-US" b="1" i="0">
              <a:latin typeface="Calibri Light" panose="020F0302020204030204"/>
            </a:rPr>
            <a:t>DAY8</a:t>
          </a:r>
          <a:endParaRPr lang="en-US" b="0" i="0">
            <a:latin typeface="Calibri Light" panose="020F0302020204030204"/>
          </a:endParaRPr>
        </a:p>
      </dgm:t>
    </dgm:pt>
    <dgm:pt modelId="{3F9AE823-B3C6-4FFF-B947-72B676EB2238}" type="parTrans" cxnId="{9033AC09-4440-43CE-AF23-52391E8DACE6}">
      <dgm:prSet/>
      <dgm:spPr/>
      <dgm:t>
        <a:bodyPr/>
        <a:lstStyle/>
        <a:p>
          <a:endParaRPr lang="en-US"/>
        </a:p>
      </dgm:t>
    </dgm:pt>
    <dgm:pt modelId="{2FFC5FFE-F622-49B3-8CA1-169F79767128}" type="sibTrans" cxnId="{9033AC09-4440-43CE-AF23-52391E8DACE6}">
      <dgm:prSet/>
      <dgm:spPr/>
      <dgm:t>
        <a:bodyPr/>
        <a:lstStyle/>
        <a:p>
          <a:endParaRPr lang="en-US"/>
        </a:p>
      </dgm:t>
    </dgm:pt>
    <dgm:pt modelId="{1A70A1F3-9F13-452C-B205-B2005EA2A24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  <a:cs typeface="Calibri Light"/>
            </a:rPr>
            <a:t>READLINES,WRITELINES</a:t>
          </a:r>
        </a:p>
      </dgm:t>
    </dgm:pt>
    <dgm:pt modelId="{D732432D-1307-4470-B2C7-27E9682F2A85}" type="parTrans" cxnId="{043D4A93-8BA5-4ACC-B348-BA10666F5D3B}">
      <dgm:prSet/>
      <dgm:spPr/>
    </dgm:pt>
    <dgm:pt modelId="{398F90B1-6AF0-49E0-8B68-74C2E698B87A}" type="sibTrans" cxnId="{043D4A93-8BA5-4ACC-B348-BA10666F5D3B}">
      <dgm:prSet/>
      <dgm:spPr/>
    </dgm:pt>
    <dgm:pt modelId="{0245F547-B882-4C5F-8152-4C350EF9274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</a:rPr>
            <a:t>BASIC FILE OPERATIONS</a:t>
          </a:r>
          <a:endParaRPr lang="en-US" b="1" dirty="0"/>
        </a:p>
      </dgm:t>
    </dgm:pt>
    <dgm:pt modelId="{3219A393-BBA7-4590-B208-A0C410D756A4}" type="parTrans" cxnId="{4D1816D0-7338-4359-B432-CD3E764D64E4}">
      <dgm:prSet/>
      <dgm:spPr/>
    </dgm:pt>
    <dgm:pt modelId="{618731F7-35DA-48E8-B93E-D87E26F95EB5}" type="sibTrans" cxnId="{4D1816D0-7338-4359-B432-CD3E764D64E4}">
      <dgm:prSet/>
      <dgm:spPr/>
    </dgm:pt>
    <dgm:pt modelId="{914DBD4F-51DA-458E-AA63-7DACF8E5AF6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  <a:cs typeface="Calibri Light"/>
            </a:rPr>
            <a:t>MODES</a:t>
          </a:r>
        </a:p>
      </dgm:t>
    </dgm:pt>
    <dgm:pt modelId="{846B7B78-3306-4AB3-961A-52148B9726C9}" type="parTrans" cxnId="{DD967618-3D2E-4277-B062-9486F5BD31B3}">
      <dgm:prSet/>
      <dgm:spPr/>
    </dgm:pt>
    <dgm:pt modelId="{39A043D4-8B58-43E8-A1E3-1CAE160594D6}" type="sibTrans" cxnId="{DD967618-3D2E-4277-B062-9486F5BD31B3}">
      <dgm:prSet/>
      <dgm:spPr/>
    </dgm:pt>
    <dgm:pt modelId="{FD77D30B-C5F7-480B-A545-C205CFCBD34C}" type="pres">
      <dgm:prSet presAssocID="{1AA9A238-B3FD-42F1-8814-51ED526AE3B5}" presName="root" presStyleCnt="0">
        <dgm:presLayoutVars>
          <dgm:dir/>
          <dgm:resizeHandles val="exact"/>
        </dgm:presLayoutVars>
      </dgm:prSet>
      <dgm:spPr/>
    </dgm:pt>
    <dgm:pt modelId="{71A1E6C3-2297-4F6A-89EC-CFF213015C64}" type="pres">
      <dgm:prSet presAssocID="{00D77C52-BE40-45C5-A38C-3B3235556EA2}" presName="compNode" presStyleCnt="0"/>
      <dgm:spPr/>
    </dgm:pt>
    <dgm:pt modelId="{2E459E6B-8895-4F6F-B45A-A929991E4492}" type="pres">
      <dgm:prSet presAssocID="{00D77C52-BE40-45C5-A38C-3B3235556E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EB5BE9F-970F-4E8C-BCF7-E0590B1DF199}" type="pres">
      <dgm:prSet presAssocID="{00D77C52-BE40-45C5-A38C-3B3235556EA2}" presName="spaceRect" presStyleCnt="0"/>
      <dgm:spPr/>
    </dgm:pt>
    <dgm:pt modelId="{10A65681-85E4-45D6-AA78-5E4C42F9D2AA}" type="pres">
      <dgm:prSet presAssocID="{00D77C52-BE40-45C5-A38C-3B3235556EA2}" presName="textRect" presStyleLbl="revTx" presStyleIdx="0" presStyleCnt="4">
        <dgm:presLayoutVars>
          <dgm:chMax val="1"/>
          <dgm:chPref val="1"/>
        </dgm:presLayoutVars>
      </dgm:prSet>
      <dgm:spPr/>
    </dgm:pt>
    <dgm:pt modelId="{414D2447-442B-4B1A-93A6-C00A72B90A1D}" type="pres">
      <dgm:prSet presAssocID="{2FFC5FFE-F622-49B3-8CA1-169F79767128}" presName="sibTrans" presStyleCnt="0"/>
      <dgm:spPr/>
    </dgm:pt>
    <dgm:pt modelId="{4FFE40AA-012A-4861-A5D8-CCA738F2E4C3}" type="pres">
      <dgm:prSet presAssocID="{0245F547-B882-4C5F-8152-4C350EF92741}" presName="compNode" presStyleCnt="0"/>
      <dgm:spPr/>
    </dgm:pt>
    <dgm:pt modelId="{AF5065EE-4FED-4A04-BBAC-2D000EFA7A69}" type="pres">
      <dgm:prSet presAssocID="{0245F547-B882-4C5F-8152-4C350EF92741}" presName="iconRect" presStyleLbl="node1" presStyleIdx="1" presStyleCnt="4"/>
      <dgm:spPr/>
    </dgm:pt>
    <dgm:pt modelId="{D859688B-679A-44CA-93E9-C04BA02E7722}" type="pres">
      <dgm:prSet presAssocID="{0245F547-B882-4C5F-8152-4C350EF92741}" presName="spaceRect" presStyleCnt="0"/>
      <dgm:spPr/>
    </dgm:pt>
    <dgm:pt modelId="{182FE6C4-A95C-47F6-9B68-F9BC2128CCB3}" type="pres">
      <dgm:prSet presAssocID="{0245F547-B882-4C5F-8152-4C350EF92741}" presName="textRect" presStyleLbl="revTx" presStyleIdx="1" presStyleCnt="4">
        <dgm:presLayoutVars>
          <dgm:chMax val="1"/>
          <dgm:chPref val="1"/>
        </dgm:presLayoutVars>
      </dgm:prSet>
      <dgm:spPr/>
    </dgm:pt>
    <dgm:pt modelId="{91EEB616-6BAB-439E-BC6B-24D14CD3C793}" type="pres">
      <dgm:prSet presAssocID="{618731F7-35DA-48E8-B93E-D87E26F95EB5}" presName="sibTrans" presStyleCnt="0"/>
      <dgm:spPr/>
    </dgm:pt>
    <dgm:pt modelId="{75B06302-661F-4BDD-BDA7-DEB2DC0E8C23}" type="pres">
      <dgm:prSet presAssocID="{914DBD4F-51DA-458E-AA63-7DACF8E5AF61}" presName="compNode" presStyleCnt="0"/>
      <dgm:spPr/>
    </dgm:pt>
    <dgm:pt modelId="{ECC623F3-B28D-4F2C-A228-965B3F8C1131}" type="pres">
      <dgm:prSet presAssocID="{914DBD4F-51DA-458E-AA63-7DACF8E5AF61}" presName="iconRect" presStyleLbl="node1" presStyleIdx="2" presStyleCnt="4"/>
      <dgm:spPr/>
    </dgm:pt>
    <dgm:pt modelId="{EE7909FD-6DA9-4408-9824-04DDD09D3D9F}" type="pres">
      <dgm:prSet presAssocID="{914DBD4F-51DA-458E-AA63-7DACF8E5AF61}" presName="spaceRect" presStyleCnt="0"/>
      <dgm:spPr/>
    </dgm:pt>
    <dgm:pt modelId="{600DC030-E436-4960-965B-B2EFBE86E37A}" type="pres">
      <dgm:prSet presAssocID="{914DBD4F-51DA-458E-AA63-7DACF8E5AF61}" presName="textRect" presStyleLbl="revTx" presStyleIdx="2" presStyleCnt="4">
        <dgm:presLayoutVars>
          <dgm:chMax val="1"/>
          <dgm:chPref val="1"/>
        </dgm:presLayoutVars>
      </dgm:prSet>
      <dgm:spPr/>
    </dgm:pt>
    <dgm:pt modelId="{C2D6F79A-5A15-4F23-8445-EF9FD2C8CEF0}" type="pres">
      <dgm:prSet presAssocID="{39A043D4-8B58-43E8-A1E3-1CAE160594D6}" presName="sibTrans" presStyleCnt="0"/>
      <dgm:spPr/>
    </dgm:pt>
    <dgm:pt modelId="{6EE534D8-CFAD-4021-BF13-556407751629}" type="pres">
      <dgm:prSet presAssocID="{1A70A1F3-9F13-452C-B205-B2005EA2A241}" presName="compNode" presStyleCnt="0"/>
      <dgm:spPr/>
    </dgm:pt>
    <dgm:pt modelId="{64AB7820-0B2E-48BD-BBFB-C4E6D53CBF90}" type="pres">
      <dgm:prSet presAssocID="{1A70A1F3-9F13-452C-B205-B2005EA2A241}" presName="iconRect" presStyleLbl="node1" presStyleIdx="3" presStyleCnt="4"/>
      <dgm:spPr/>
    </dgm:pt>
    <dgm:pt modelId="{F40C87DB-FF76-4C37-8076-C4335C7F85A3}" type="pres">
      <dgm:prSet presAssocID="{1A70A1F3-9F13-452C-B205-B2005EA2A241}" presName="spaceRect" presStyleCnt="0"/>
      <dgm:spPr/>
    </dgm:pt>
    <dgm:pt modelId="{519F31FA-4032-4BDE-B48D-36DFB01B0480}" type="pres">
      <dgm:prSet presAssocID="{1A70A1F3-9F13-452C-B205-B2005EA2A24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33AC09-4440-43CE-AF23-52391E8DACE6}" srcId="{1AA9A238-B3FD-42F1-8814-51ED526AE3B5}" destId="{00D77C52-BE40-45C5-A38C-3B3235556EA2}" srcOrd="0" destOrd="0" parTransId="{3F9AE823-B3C6-4FFF-B947-72B676EB2238}" sibTransId="{2FFC5FFE-F622-49B3-8CA1-169F79767128}"/>
    <dgm:cxn modelId="{DD967618-3D2E-4277-B062-9486F5BD31B3}" srcId="{1AA9A238-B3FD-42F1-8814-51ED526AE3B5}" destId="{914DBD4F-51DA-458E-AA63-7DACF8E5AF61}" srcOrd="2" destOrd="0" parTransId="{846B7B78-3306-4AB3-961A-52148B9726C9}" sibTransId="{39A043D4-8B58-43E8-A1E3-1CAE160594D6}"/>
    <dgm:cxn modelId="{6F59B549-5245-41C9-B938-2B98ABE50D55}" type="presOf" srcId="{1A70A1F3-9F13-452C-B205-B2005EA2A241}" destId="{519F31FA-4032-4BDE-B48D-36DFB01B0480}" srcOrd="0" destOrd="0" presId="urn:microsoft.com/office/officeart/2018/2/layout/IconLabelList"/>
    <dgm:cxn modelId="{9415317E-D276-49CB-852A-4E4CD94C559C}" type="presOf" srcId="{0245F547-B882-4C5F-8152-4C350EF92741}" destId="{182FE6C4-A95C-47F6-9B68-F9BC2128CCB3}" srcOrd="0" destOrd="0" presId="urn:microsoft.com/office/officeart/2018/2/layout/IconLabelList"/>
    <dgm:cxn modelId="{043D4A93-8BA5-4ACC-B348-BA10666F5D3B}" srcId="{1AA9A238-B3FD-42F1-8814-51ED526AE3B5}" destId="{1A70A1F3-9F13-452C-B205-B2005EA2A241}" srcOrd="3" destOrd="0" parTransId="{D732432D-1307-4470-B2C7-27E9682F2A85}" sibTransId="{398F90B1-6AF0-49E0-8B68-74C2E698B87A}"/>
    <dgm:cxn modelId="{4D1816D0-7338-4359-B432-CD3E764D64E4}" srcId="{1AA9A238-B3FD-42F1-8814-51ED526AE3B5}" destId="{0245F547-B882-4C5F-8152-4C350EF92741}" srcOrd="1" destOrd="0" parTransId="{3219A393-BBA7-4590-B208-A0C410D756A4}" sibTransId="{618731F7-35DA-48E8-B93E-D87E26F95EB5}"/>
    <dgm:cxn modelId="{1E5751E5-1B0F-4188-8E1E-89F4CCC133E9}" type="presOf" srcId="{1AA9A238-B3FD-42F1-8814-51ED526AE3B5}" destId="{FD77D30B-C5F7-480B-A545-C205CFCBD34C}" srcOrd="0" destOrd="0" presId="urn:microsoft.com/office/officeart/2018/2/layout/IconLabelList"/>
    <dgm:cxn modelId="{C242C5F6-3B3C-4FF4-B18C-2E61A32CEA4E}" type="presOf" srcId="{914DBD4F-51DA-458E-AA63-7DACF8E5AF61}" destId="{600DC030-E436-4960-965B-B2EFBE86E37A}" srcOrd="0" destOrd="0" presId="urn:microsoft.com/office/officeart/2018/2/layout/IconLabelList"/>
    <dgm:cxn modelId="{D6C62CFD-59B8-4486-BF8E-ADCB9719C530}" type="presOf" srcId="{00D77C52-BE40-45C5-A38C-3B3235556EA2}" destId="{10A65681-85E4-45D6-AA78-5E4C42F9D2AA}" srcOrd="0" destOrd="0" presId="urn:microsoft.com/office/officeart/2018/2/layout/IconLabelList"/>
    <dgm:cxn modelId="{D19964D0-B792-4501-B4DD-FDC1A62F4A67}" type="presParOf" srcId="{FD77D30B-C5F7-480B-A545-C205CFCBD34C}" destId="{71A1E6C3-2297-4F6A-89EC-CFF213015C64}" srcOrd="0" destOrd="0" presId="urn:microsoft.com/office/officeart/2018/2/layout/IconLabelList"/>
    <dgm:cxn modelId="{5DC0752B-1BF5-4442-9801-2E8DD506F063}" type="presParOf" srcId="{71A1E6C3-2297-4F6A-89EC-CFF213015C64}" destId="{2E459E6B-8895-4F6F-B45A-A929991E4492}" srcOrd="0" destOrd="0" presId="urn:microsoft.com/office/officeart/2018/2/layout/IconLabelList"/>
    <dgm:cxn modelId="{E6273ADF-B337-41B4-B3D4-C8CFDDABC93B}" type="presParOf" srcId="{71A1E6C3-2297-4F6A-89EC-CFF213015C64}" destId="{2EB5BE9F-970F-4E8C-BCF7-E0590B1DF199}" srcOrd="1" destOrd="0" presId="urn:microsoft.com/office/officeart/2018/2/layout/IconLabelList"/>
    <dgm:cxn modelId="{78E4F005-5EBF-45E0-9DB6-EE13C8C32F4E}" type="presParOf" srcId="{71A1E6C3-2297-4F6A-89EC-CFF213015C64}" destId="{10A65681-85E4-45D6-AA78-5E4C42F9D2AA}" srcOrd="2" destOrd="0" presId="urn:microsoft.com/office/officeart/2018/2/layout/IconLabelList"/>
    <dgm:cxn modelId="{E365F948-D7B4-400F-8516-3484640AB3CE}" type="presParOf" srcId="{FD77D30B-C5F7-480B-A545-C205CFCBD34C}" destId="{414D2447-442B-4B1A-93A6-C00A72B90A1D}" srcOrd="1" destOrd="0" presId="urn:microsoft.com/office/officeart/2018/2/layout/IconLabelList"/>
    <dgm:cxn modelId="{B393F481-C3CF-4D72-8191-83D63D672F24}" type="presParOf" srcId="{FD77D30B-C5F7-480B-A545-C205CFCBD34C}" destId="{4FFE40AA-012A-4861-A5D8-CCA738F2E4C3}" srcOrd="2" destOrd="0" presId="urn:microsoft.com/office/officeart/2018/2/layout/IconLabelList"/>
    <dgm:cxn modelId="{BE51E702-FAF2-4284-867D-31913C25E1DE}" type="presParOf" srcId="{4FFE40AA-012A-4861-A5D8-CCA738F2E4C3}" destId="{AF5065EE-4FED-4A04-BBAC-2D000EFA7A69}" srcOrd="0" destOrd="0" presId="urn:microsoft.com/office/officeart/2018/2/layout/IconLabelList"/>
    <dgm:cxn modelId="{81FED80E-84E9-4C0F-B689-3FE3BF4761F4}" type="presParOf" srcId="{4FFE40AA-012A-4861-A5D8-CCA738F2E4C3}" destId="{D859688B-679A-44CA-93E9-C04BA02E7722}" srcOrd="1" destOrd="0" presId="urn:microsoft.com/office/officeart/2018/2/layout/IconLabelList"/>
    <dgm:cxn modelId="{A51704FA-F9EF-4A83-B16B-D797088A1D94}" type="presParOf" srcId="{4FFE40AA-012A-4861-A5D8-CCA738F2E4C3}" destId="{182FE6C4-A95C-47F6-9B68-F9BC2128CCB3}" srcOrd="2" destOrd="0" presId="urn:microsoft.com/office/officeart/2018/2/layout/IconLabelList"/>
    <dgm:cxn modelId="{E1108299-9CF9-4951-945C-D87261EABDAC}" type="presParOf" srcId="{FD77D30B-C5F7-480B-A545-C205CFCBD34C}" destId="{91EEB616-6BAB-439E-BC6B-24D14CD3C793}" srcOrd="3" destOrd="0" presId="urn:microsoft.com/office/officeart/2018/2/layout/IconLabelList"/>
    <dgm:cxn modelId="{F8F7FAB6-4325-43DC-987B-8964CBE33F2A}" type="presParOf" srcId="{FD77D30B-C5F7-480B-A545-C205CFCBD34C}" destId="{75B06302-661F-4BDD-BDA7-DEB2DC0E8C23}" srcOrd="4" destOrd="0" presId="urn:microsoft.com/office/officeart/2018/2/layout/IconLabelList"/>
    <dgm:cxn modelId="{C5960A06-62DE-4C05-887E-B4B16FE788D6}" type="presParOf" srcId="{75B06302-661F-4BDD-BDA7-DEB2DC0E8C23}" destId="{ECC623F3-B28D-4F2C-A228-965B3F8C1131}" srcOrd="0" destOrd="0" presId="urn:microsoft.com/office/officeart/2018/2/layout/IconLabelList"/>
    <dgm:cxn modelId="{1AA24CEB-3B1E-4F87-AB84-6A806D1587E7}" type="presParOf" srcId="{75B06302-661F-4BDD-BDA7-DEB2DC0E8C23}" destId="{EE7909FD-6DA9-4408-9824-04DDD09D3D9F}" srcOrd="1" destOrd="0" presId="urn:microsoft.com/office/officeart/2018/2/layout/IconLabelList"/>
    <dgm:cxn modelId="{DFD8E36D-222C-468B-BE4C-1E135415CAE2}" type="presParOf" srcId="{75B06302-661F-4BDD-BDA7-DEB2DC0E8C23}" destId="{600DC030-E436-4960-965B-B2EFBE86E37A}" srcOrd="2" destOrd="0" presId="urn:microsoft.com/office/officeart/2018/2/layout/IconLabelList"/>
    <dgm:cxn modelId="{97947FC0-FE0C-49BA-B4DF-5C1D538B580E}" type="presParOf" srcId="{FD77D30B-C5F7-480B-A545-C205CFCBD34C}" destId="{C2D6F79A-5A15-4F23-8445-EF9FD2C8CEF0}" srcOrd="5" destOrd="0" presId="urn:microsoft.com/office/officeart/2018/2/layout/IconLabelList"/>
    <dgm:cxn modelId="{7E4FD312-D4A0-44FD-9C14-8AA27BBFD899}" type="presParOf" srcId="{FD77D30B-C5F7-480B-A545-C205CFCBD34C}" destId="{6EE534D8-CFAD-4021-BF13-556407751629}" srcOrd="6" destOrd="0" presId="urn:microsoft.com/office/officeart/2018/2/layout/IconLabelList"/>
    <dgm:cxn modelId="{94446B4C-E3C7-4BF2-B234-50FC6234E252}" type="presParOf" srcId="{6EE534D8-CFAD-4021-BF13-556407751629}" destId="{64AB7820-0B2E-48BD-BBFB-C4E6D53CBF90}" srcOrd="0" destOrd="0" presId="urn:microsoft.com/office/officeart/2018/2/layout/IconLabelList"/>
    <dgm:cxn modelId="{D87169D4-07DF-428F-98DC-2AF608E4CC72}" type="presParOf" srcId="{6EE534D8-CFAD-4021-BF13-556407751629}" destId="{F40C87DB-FF76-4C37-8076-C4335C7F85A3}" srcOrd="1" destOrd="0" presId="urn:microsoft.com/office/officeart/2018/2/layout/IconLabelList"/>
    <dgm:cxn modelId="{B17D5E66-4652-452C-959B-BC9DA2C77863}" type="presParOf" srcId="{6EE534D8-CFAD-4021-BF13-556407751629}" destId="{519F31FA-4032-4BDE-B48D-36DFB01B04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59E6B-8895-4F6F-B45A-A929991E4492}">
      <dsp:nvSpPr>
        <dsp:cNvPr id="0" name=""/>
        <dsp:cNvSpPr/>
      </dsp:nvSpPr>
      <dsp:spPr>
        <a:xfrm>
          <a:off x="488104" y="1407054"/>
          <a:ext cx="792597" cy="7925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681-85E4-45D6-AA78-5E4C42F9D2AA}">
      <dsp:nvSpPr>
        <dsp:cNvPr id="0" name=""/>
        <dsp:cNvSpPr/>
      </dsp:nvSpPr>
      <dsp:spPr>
        <a:xfrm>
          <a:off x="3739" y="2474837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QUICK RECAP OF </a:t>
          </a:r>
          <a:r>
            <a:rPr lang="en-US" sz="1400" b="1" i="0" kern="1200">
              <a:latin typeface="Calibri Light" panose="020F0302020204030204"/>
            </a:rPr>
            <a:t>DAY8</a:t>
          </a:r>
          <a:endParaRPr lang="en-US" sz="1400" b="0" i="0" kern="1200">
            <a:latin typeface="Calibri Light" panose="020F0302020204030204"/>
          </a:endParaRPr>
        </a:p>
      </dsp:txBody>
      <dsp:txXfrm>
        <a:off x="3739" y="2474837"/>
        <a:ext cx="1761328" cy="704531"/>
      </dsp:txXfrm>
    </dsp:sp>
    <dsp:sp modelId="{AF5065EE-4FED-4A04-BBAC-2D000EFA7A69}">
      <dsp:nvSpPr>
        <dsp:cNvPr id="0" name=""/>
        <dsp:cNvSpPr/>
      </dsp:nvSpPr>
      <dsp:spPr>
        <a:xfrm>
          <a:off x="2557665" y="1407054"/>
          <a:ext cx="792597" cy="7925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FE6C4-A95C-47F6-9B68-F9BC2128CCB3}">
      <dsp:nvSpPr>
        <dsp:cNvPr id="0" name=""/>
        <dsp:cNvSpPr/>
      </dsp:nvSpPr>
      <dsp:spPr>
        <a:xfrm>
          <a:off x="2073300" y="2474837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 Light" panose="020F0302020204030204"/>
            </a:rPr>
            <a:t>BASIC FILE OPERATIONS</a:t>
          </a:r>
          <a:endParaRPr lang="en-US" sz="1400" b="1" kern="1200" dirty="0"/>
        </a:p>
      </dsp:txBody>
      <dsp:txXfrm>
        <a:off x="2073300" y="2474837"/>
        <a:ext cx="1761328" cy="704531"/>
      </dsp:txXfrm>
    </dsp:sp>
    <dsp:sp modelId="{ECC623F3-B28D-4F2C-A228-965B3F8C1131}">
      <dsp:nvSpPr>
        <dsp:cNvPr id="0" name=""/>
        <dsp:cNvSpPr/>
      </dsp:nvSpPr>
      <dsp:spPr>
        <a:xfrm>
          <a:off x="4627225" y="1407054"/>
          <a:ext cx="792597" cy="7925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DC030-E436-4960-965B-B2EFBE86E37A}">
      <dsp:nvSpPr>
        <dsp:cNvPr id="0" name=""/>
        <dsp:cNvSpPr/>
      </dsp:nvSpPr>
      <dsp:spPr>
        <a:xfrm>
          <a:off x="4142860" y="2474837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 Light" panose="020F0302020204030204"/>
              <a:cs typeface="Calibri Light"/>
            </a:rPr>
            <a:t>MODES</a:t>
          </a:r>
        </a:p>
      </dsp:txBody>
      <dsp:txXfrm>
        <a:off x="4142860" y="2474837"/>
        <a:ext cx="1761328" cy="704531"/>
      </dsp:txXfrm>
    </dsp:sp>
    <dsp:sp modelId="{64AB7820-0B2E-48BD-BBFB-C4E6D53CBF90}">
      <dsp:nvSpPr>
        <dsp:cNvPr id="0" name=""/>
        <dsp:cNvSpPr/>
      </dsp:nvSpPr>
      <dsp:spPr>
        <a:xfrm>
          <a:off x="6696786" y="1407054"/>
          <a:ext cx="792597" cy="7925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F31FA-4032-4BDE-B48D-36DFB01B0480}">
      <dsp:nvSpPr>
        <dsp:cNvPr id="0" name=""/>
        <dsp:cNvSpPr/>
      </dsp:nvSpPr>
      <dsp:spPr>
        <a:xfrm>
          <a:off x="6212421" y="2474837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libri Light" panose="020F0302020204030204"/>
              <a:cs typeface="Calibri Light"/>
            </a:rPr>
            <a:t>READLINES,WRITELINES</a:t>
          </a:r>
        </a:p>
      </dsp:txBody>
      <dsp:txXfrm>
        <a:off x="6212421" y="2474837"/>
        <a:ext cx="1761328" cy="704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522" y="2622986"/>
            <a:ext cx="8495070" cy="1784402"/>
          </a:xfrm>
        </p:spPr>
        <p:txBody>
          <a:bodyPr anchor="b">
            <a:normAutofit/>
          </a:bodyPr>
          <a:lstStyle/>
          <a:p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endParaRPr lang="en-US" sz="15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352" y="3619834"/>
            <a:ext cx="8495070" cy="2226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 Black"/>
              </a:rPr>
              <a:t>EDUSTART NOW WELCOMES</a:t>
            </a:r>
          </a:p>
          <a:p>
            <a:r>
              <a:rPr lang="en-US" sz="3600" b="1">
                <a:solidFill>
                  <a:schemeClr val="bg1"/>
                </a:solidFill>
                <a:latin typeface="Arial Black"/>
                <a:cs typeface="Calibri"/>
              </a:rPr>
              <a:t>YOU</a:t>
            </a:r>
          </a:p>
          <a:p>
            <a:endParaRPr lang="en-US">
              <a:solidFill>
                <a:srgbClr val="FFFFFF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FAB59D-ABED-4381-A153-80B4D69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58" y="1242205"/>
            <a:ext cx="1434266" cy="1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3E35A2BE-4E90-4DC3-AFB1-C153FB8DC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08413"/>
              </p:ext>
            </p:extLst>
          </p:nvPr>
        </p:nvGraphicFramePr>
        <p:xfrm>
          <a:off x="748240" y="1731833"/>
          <a:ext cx="7977489" cy="458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id="{9457D28D-9BE8-43FE-8518-64E8D360D964}"/>
              </a:ext>
            </a:extLst>
          </p:cNvPr>
          <p:cNvSpPr txBox="1"/>
          <p:nvPr/>
        </p:nvSpPr>
        <p:spPr>
          <a:xfrm>
            <a:off x="511834" y="6435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pic>
        <p:nvPicPr>
          <p:cNvPr id="270" name="Picture 4">
            <a:extLst>
              <a:ext uri="{FF2B5EF4-FFF2-40B4-BE49-F238E27FC236}">
                <a16:creationId xmlns:a16="http://schemas.microsoft.com/office/drawing/2014/main" id="{E8403F19-7B3E-4213-81C9-9D7769898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49" name="Title 48">
            <a:extLst>
              <a:ext uri="{FF2B5EF4-FFF2-40B4-BE49-F238E27FC236}">
                <a16:creationId xmlns:a16="http://schemas.microsoft.com/office/drawing/2014/main" id="{7018E347-CCE1-4993-9DF9-00229DF4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Times New Roman"/>
                <a:cs typeface="Calibri Light"/>
              </a:rPr>
              <a:t>CONTENT FOR THE DAY9</a:t>
            </a:r>
            <a:endParaRPr lang="en-US" b="1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30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/>
                <a:cs typeface="Calibri Light"/>
              </a:rPr>
              <a:t>     QUICK RECAP OF DAY 8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>
              <a:buFont typeface="Wingdings,Sans-Serif"/>
              <a:buChar char="Ø"/>
            </a:pPr>
            <a:r>
              <a:rPr lang="en-US" b="1">
                <a:solidFill>
                  <a:srgbClr val="002060"/>
                </a:solidFill>
                <a:cs typeface="Calibri" panose="020F0502020204030204"/>
              </a:rPr>
              <a:t>FUNCTIONS</a:t>
            </a:r>
          </a:p>
          <a:p>
            <a:pPr>
              <a:buFont typeface="Wingdings,Sans-Serif"/>
              <a:buChar char="Ø"/>
            </a:pPr>
            <a:r>
              <a:rPr lang="en-US" b="1">
                <a:solidFill>
                  <a:srgbClr val="002060"/>
                </a:solidFill>
                <a:cs typeface="Calibri" panose="020F0502020204030204"/>
              </a:rPr>
              <a:t>KEYWORD ARGUMENTS</a:t>
            </a:r>
          </a:p>
          <a:p>
            <a:pPr>
              <a:buFont typeface="Wingdings,Sans-Serif"/>
              <a:buChar char="Ø"/>
            </a:pPr>
            <a:r>
              <a:rPr lang="en-US" b="1">
                <a:solidFill>
                  <a:srgbClr val="002060"/>
                </a:solidFill>
                <a:cs typeface="Calibri" panose="020F0502020204030204"/>
              </a:rPr>
              <a:t>DEFAULT PARAMETERS</a:t>
            </a:r>
          </a:p>
          <a:p>
            <a:pPr>
              <a:buFont typeface="Wingdings,Sans-Serif"/>
              <a:buChar char="Ø"/>
            </a:pPr>
            <a:r>
              <a:rPr lang="en-US" b="1">
                <a:solidFill>
                  <a:srgbClr val="002060"/>
                </a:solidFill>
                <a:cs typeface="Calibri" panose="020F0502020204030204"/>
              </a:rPr>
              <a:t>LAMBDA FUNCTION</a:t>
            </a:r>
          </a:p>
          <a:p>
            <a:pPr>
              <a:buFont typeface="Wingdings,Sans-Serif"/>
              <a:buChar char="Ø"/>
            </a:pPr>
            <a:r>
              <a:rPr lang="en-US" b="1">
                <a:solidFill>
                  <a:srgbClr val="002060"/>
                </a:solidFill>
                <a:cs typeface="Calibri" panose="020F0502020204030204"/>
              </a:rPr>
              <a:t>MODULES</a:t>
            </a:r>
          </a:p>
          <a:p>
            <a:pPr>
              <a:buFont typeface="Wingdings,Sans-Serif"/>
              <a:buChar char="Ø"/>
            </a:pPr>
            <a:r>
              <a:rPr lang="en-US" b="1">
                <a:solidFill>
                  <a:srgbClr val="002060"/>
                </a:solidFill>
                <a:cs typeface="Calibri" panose="020F0502020204030204"/>
              </a:rPr>
              <a:t>TYPES OF IMPORT STATEMENT</a:t>
            </a: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cs typeface="Calibri" panose="020F0502020204030204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/>
                <a:cs typeface="Calibri Light"/>
              </a:rPr>
              <a:t>             FILE HANDLING</a:t>
            </a:r>
            <a:br>
              <a:rPr lang="en-US" sz="4000" b="1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cs typeface="Calibri"/>
              </a:rPr>
              <a:t>File Types:</a:t>
            </a: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Text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Binary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Basic File Operations: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Open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Read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Write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Close</a:t>
            </a: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/>
                <a:cs typeface="Calibri Light"/>
              </a:rPr>
              <a:t>             FILE HANDLING</a:t>
            </a:r>
            <a:br>
              <a:rPr lang="en-US" sz="4000" b="1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cs typeface="Calibri"/>
              </a:rPr>
              <a:t>File Modes:</a:t>
            </a:r>
          </a:p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>
                <a:solidFill>
                  <a:srgbClr val="002060"/>
                </a:solidFill>
                <a:cs typeface="Calibri"/>
              </a:rPr>
              <a:t>r     -----  to read a file which is existing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w   ----- to write a file which 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a   ------ Append to the existing text ( same as write)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r+   ---- both for reading and writing</a:t>
            </a:r>
            <a:endParaRPr lang="en-US" b="1">
              <a:solidFill>
                <a:srgbClr val="00206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6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/>
                <a:cs typeface="Calibri Light"/>
              </a:rPr>
              <a:t>             FILE HANDLING</a:t>
            </a:r>
            <a:br>
              <a:rPr lang="en-US" sz="4000" b="1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READ AND READLINES:</a:t>
            </a: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f=open("file1.txt","r")</a:t>
            </a: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f1=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f.read</a:t>
            </a: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()</a:t>
            </a: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print (f1)</a:t>
            </a: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f=open("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file.txt","r</a:t>
            </a: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")</a:t>
            </a: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f1=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f.readlines</a:t>
            </a: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()</a:t>
            </a: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print (f1)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7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/>
                <a:cs typeface="Calibri Light"/>
              </a:rPr>
              <a:t>             FILE HANDLING</a:t>
            </a:r>
            <a:br>
              <a:rPr lang="en-US" sz="4000" b="1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1825625"/>
            <a:ext cx="10601864" cy="445197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WRITE AND WRITELINES:</a:t>
            </a: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f=open("file1.txt","w")</a:t>
            </a: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f1=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f.write</a:t>
            </a: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()</a:t>
            </a: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print (f1)</a:t>
            </a: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f=open("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file.txt",w</a:t>
            </a: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")</a:t>
            </a: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f1=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f.writelines</a:t>
            </a: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()</a:t>
            </a:r>
          </a:p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print (f1)</a:t>
            </a: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with open in files</a:t>
            </a: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95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2" y="2769790"/>
            <a:ext cx="6611531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2060"/>
                </a:solidFill>
                <a:latin typeface="Times New Roman"/>
                <a:cs typeface="Times New Roman"/>
              </a:rPr>
              <a:t> THANK YOU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39D21FC-E32A-409B-8132-921C38C3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10" y="2364437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73" y="2843124"/>
            <a:ext cx="1617450" cy="1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    </vt:lpstr>
      <vt:lpstr>CONTENT FOR THE DAY9</vt:lpstr>
      <vt:lpstr>     QUICK RECAP OF DAY 8</vt:lpstr>
      <vt:lpstr>             FILE HANDLING </vt:lpstr>
      <vt:lpstr>             FILE HANDLING </vt:lpstr>
      <vt:lpstr>             FILE HANDLING </vt:lpstr>
      <vt:lpstr>             FILE HANDLING </vt:lpstr>
      <vt:lpstr>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19</cp:revision>
  <dcterms:created xsi:type="dcterms:W3CDTF">2014-09-12T17:24:29Z</dcterms:created>
  <dcterms:modified xsi:type="dcterms:W3CDTF">2019-08-25T00:12:27Z</dcterms:modified>
</cp:coreProperties>
</file>