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57" r:id="rId1"/>
  </p:sldMasterIdLst>
  <p:sldIdLst>
    <p:sldId id="256" r:id="rId2"/>
    <p:sldId id="262" r:id="rId3"/>
    <p:sldId id="265" r:id="rId4"/>
    <p:sldId id="273" r:id="rId5"/>
    <p:sldId id="276" r:id="rId6"/>
    <p:sldId id="278" r:id="rId7"/>
    <p:sldId id="287" r:id="rId8"/>
    <p:sldId id="288" r:id="rId9"/>
    <p:sldId id="289" r:id="rId10"/>
    <p:sldId id="290" r:id="rId11"/>
    <p:sldId id="291" r:id="rId12"/>
    <p:sldId id="292" r:id="rId13"/>
    <p:sldId id="264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FDBB49E-D8B3-4F17-A5FC-FCDE1B8E0D97}" v="24" dt="2019-08-19T20:18:07.195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" d="2"/>
          <a:sy n="1" d="2"/>
        </p:scale>
        <p:origin x="-1476" y="-49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4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bg_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>
        <a:alpha val="0"/>
      </a:schemeClr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AA9A238-B3FD-42F1-8814-51ED526AE3B5}" type="doc">
      <dgm:prSet loTypeId="urn:microsoft.com/office/officeart/2018/2/layout/IconLabelList" loCatId="icon" qsTypeId="urn:microsoft.com/office/officeart/2005/8/quickstyle/simple1" qsCatId="simple" csTypeId="urn:microsoft.com/office/officeart/2018/5/colors/Iconchunking_neutralbg_accent0_3" csCatId="mainScheme" phldr="1"/>
      <dgm:spPr/>
      <dgm:t>
        <a:bodyPr/>
        <a:lstStyle/>
        <a:p>
          <a:endParaRPr lang="en-US"/>
        </a:p>
      </dgm:t>
    </dgm:pt>
    <dgm:pt modelId="{00D77C52-BE40-45C5-A38C-3B3235556EA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i="0" dirty="0"/>
            <a:t>QUICK RECAP OF DAY2</a:t>
          </a:r>
          <a:endParaRPr lang="en-US" dirty="0"/>
        </a:p>
      </dgm:t>
    </dgm:pt>
    <dgm:pt modelId="{3F9AE823-B3C6-4FFF-B947-72B676EB2238}" type="parTrans" cxnId="{9033AC09-4440-43CE-AF23-52391E8DACE6}">
      <dgm:prSet/>
      <dgm:spPr/>
      <dgm:t>
        <a:bodyPr/>
        <a:lstStyle/>
        <a:p>
          <a:endParaRPr lang="en-US"/>
        </a:p>
      </dgm:t>
    </dgm:pt>
    <dgm:pt modelId="{2FFC5FFE-F622-49B3-8CA1-169F79767128}" type="sibTrans" cxnId="{9033AC09-4440-43CE-AF23-52391E8DACE6}">
      <dgm:prSet/>
      <dgm:spPr/>
      <dgm:t>
        <a:bodyPr/>
        <a:lstStyle/>
        <a:p>
          <a:endParaRPr lang="en-US"/>
        </a:p>
      </dgm:t>
    </dgm:pt>
    <dgm:pt modelId="{8D5597B7-1841-414D-9697-07BA9E34FC84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LIST DATA TYPE</a:t>
          </a:r>
        </a:p>
      </dgm:t>
    </dgm:pt>
    <dgm:pt modelId="{52549B12-2263-4257-984A-41ED9255916E}" type="parTrans" cxnId="{86FB7DDF-129F-4EDA-AA84-0F69BAD96772}">
      <dgm:prSet/>
      <dgm:spPr/>
      <dgm:t>
        <a:bodyPr/>
        <a:lstStyle/>
        <a:p>
          <a:endParaRPr lang="en-US"/>
        </a:p>
      </dgm:t>
    </dgm:pt>
    <dgm:pt modelId="{03259711-2FC5-4360-BF25-54B146C7CD35}" type="sibTrans" cxnId="{86FB7DDF-129F-4EDA-AA84-0F69BAD96772}">
      <dgm:prSet/>
      <dgm:spPr/>
      <dgm:t>
        <a:bodyPr/>
        <a:lstStyle/>
        <a:p>
          <a:endParaRPr lang="en-US"/>
        </a:p>
      </dgm:t>
    </dgm:pt>
    <dgm:pt modelId="{2626708F-5B31-42B4-8AF9-D0D285890847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STRING DATA TYPE</a:t>
          </a:r>
        </a:p>
      </dgm:t>
    </dgm:pt>
    <dgm:pt modelId="{811E0E62-1505-427E-BFFF-FBDE65C7F7A4}" type="parTrans" cxnId="{16F9782D-B062-4E64-9261-7C1B4F39BD2D}">
      <dgm:prSet/>
      <dgm:spPr/>
    </dgm:pt>
    <dgm:pt modelId="{13D17E76-9D07-47EB-AFEA-F5B534B17D9C}" type="sibTrans" cxnId="{16F9782D-B062-4E64-9261-7C1B4F39BD2D}">
      <dgm:prSet/>
      <dgm:spPr/>
    </dgm:pt>
    <dgm:pt modelId="{28FFD86B-69DB-4FDE-9D49-AE8AF7082572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dirty="0">
              <a:cs typeface="Calibri Light"/>
            </a:rPr>
            <a:t>NUMERIC DATA TYPE</a:t>
          </a:r>
        </a:p>
      </dgm:t>
    </dgm:pt>
    <dgm:pt modelId="{53F5BBF5-3B8A-4E16-AE3B-46213D613460}" type="parTrans" cxnId="{B72D81FA-F7BF-4C44-9677-CFCAEE522C17}">
      <dgm:prSet/>
      <dgm:spPr/>
    </dgm:pt>
    <dgm:pt modelId="{3E33C51E-6E1A-483D-B294-98E88176FE6A}" type="sibTrans" cxnId="{B72D81FA-F7BF-4C44-9677-CFCAEE522C17}">
      <dgm:prSet/>
      <dgm:spPr/>
    </dgm:pt>
    <dgm:pt modelId="{4FC14DF1-833C-4671-A17E-5AD65016ADFB}">
      <dgm:prSet/>
      <dgm:spPr/>
      <dgm:t>
        <a:bodyPr/>
        <a:lstStyle/>
        <a:p>
          <a:pPr>
            <a:lnSpc>
              <a:spcPct val="100000"/>
            </a:lnSpc>
          </a:pPr>
          <a:endParaRPr lang="en-US" dirty="0">
            <a:cs typeface="Calibri Light"/>
          </a:endParaRPr>
        </a:p>
      </dgm:t>
    </dgm:pt>
    <dgm:pt modelId="{2A6FE14D-B30C-4C4E-8FE2-30EA77817696}" type="parTrans" cxnId="{7A6B234F-7505-4C37-B5B6-78EA51C1AC59}">
      <dgm:prSet/>
      <dgm:spPr/>
    </dgm:pt>
    <dgm:pt modelId="{087B4F5F-4E73-49CD-B9F3-6F4BBFBA8D44}" type="sibTrans" cxnId="{7A6B234F-7505-4C37-B5B6-78EA51C1AC59}">
      <dgm:prSet/>
      <dgm:spPr/>
    </dgm:pt>
    <dgm:pt modelId="{FD77D30B-C5F7-480B-A545-C205CFCBD34C}" type="pres">
      <dgm:prSet presAssocID="{1AA9A238-B3FD-42F1-8814-51ED526AE3B5}" presName="root" presStyleCnt="0">
        <dgm:presLayoutVars>
          <dgm:dir/>
          <dgm:resizeHandles val="exact"/>
        </dgm:presLayoutVars>
      </dgm:prSet>
      <dgm:spPr/>
      <dgm:t>
        <a:bodyPr/>
        <a:lstStyle/>
        <a:p>
          <a:endParaRPr lang="en-US"/>
        </a:p>
      </dgm:t>
    </dgm:pt>
    <dgm:pt modelId="{71A1E6C3-2297-4F6A-89EC-CFF213015C64}" type="pres">
      <dgm:prSet presAssocID="{00D77C52-BE40-45C5-A38C-3B3235556EA2}" presName="compNode" presStyleCnt="0"/>
      <dgm:spPr/>
    </dgm:pt>
    <dgm:pt modelId="{2E459E6B-8895-4F6F-B45A-A929991E4492}" type="pres">
      <dgm:prSet presAssocID="{00D77C52-BE40-45C5-A38C-3B3235556EA2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2EB5BE9F-970F-4E8C-BCF7-E0590B1DF199}" type="pres">
      <dgm:prSet presAssocID="{00D77C52-BE40-45C5-A38C-3B3235556EA2}" presName="spaceRect" presStyleCnt="0"/>
      <dgm:spPr/>
    </dgm:pt>
    <dgm:pt modelId="{10A65681-85E4-45D6-AA78-5E4C42F9D2AA}" type="pres">
      <dgm:prSet presAssocID="{00D77C52-BE40-45C5-A38C-3B3235556EA2}" presName="textRect" presStyleLbl="revTx" presStyleIdx="0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414D2447-442B-4B1A-93A6-C00A72B90A1D}" type="pres">
      <dgm:prSet presAssocID="{2FFC5FFE-F622-49B3-8CA1-169F79767128}" presName="sibTrans" presStyleCnt="0"/>
      <dgm:spPr/>
    </dgm:pt>
    <dgm:pt modelId="{55D11E48-FEB9-40F4-9B68-5178117F4BF4}" type="pres">
      <dgm:prSet presAssocID="{28FFD86B-69DB-4FDE-9D49-AE8AF7082572}" presName="compNode" presStyleCnt="0"/>
      <dgm:spPr/>
    </dgm:pt>
    <dgm:pt modelId="{38D4260A-459D-45B8-9ED3-CBB1B3E3F380}" type="pres">
      <dgm:prSet presAssocID="{28FFD86B-69DB-4FDE-9D49-AE8AF7082572}" presName="iconRect" presStyleLbl="node1" presStyleIdx="1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ty"/>
        </a:ext>
      </dgm:extLst>
    </dgm:pt>
    <dgm:pt modelId="{99832EFC-BFE8-480F-A4D4-C603C83CC5EA}" type="pres">
      <dgm:prSet presAssocID="{28FFD86B-69DB-4FDE-9D49-AE8AF7082572}" presName="spaceRect" presStyleCnt="0"/>
      <dgm:spPr/>
    </dgm:pt>
    <dgm:pt modelId="{BF29B05C-E482-4DCE-B94A-8778DEA8C5EB}" type="pres">
      <dgm:prSet presAssocID="{28FFD86B-69DB-4FDE-9D49-AE8AF7082572}" presName="textRect" presStyleLbl="revTx" presStyleIdx="1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E2F43632-4155-4404-9947-946D3154A3E5}" type="pres">
      <dgm:prSet presAssocID="{3E33C51E-6E1A-483D-B294-98E88176FE6A}" presName="sibTrans" presStyleCnt="0"/>
      <dgm:spPr/>
    </dgm:pt>
    <dgm:pt modelId="{B632CEE8-C299-4584-B804-03057CED843C}" type="pres">
      <dgm:prSet presAssocID="{2626708F-5B31-42B4-8AF9-D0D285890847}" presName="compNode" presStyleCnt="0"/>
      <dgm:spPr/>
    </dgm:pt>
    <dgm:pt modelId="{4FD44AFA-EC1E-4908-AE9E-7863A97E038A}" type="pres">
      <dgm:prSet presAssocID="{2626708F-5B31-42B4-8AF9-D0D285890847}" presName="iconRect" presStyleLbl="node1" presStyleIdx="2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Microscope"/>
        </a:ext>
      </dgm:extLst>
    </dgm:pt>
    <dgm:pt modelId="{6F7AC20B-74AF-41E7-8C4F-6E15A3C10BA2}" type="pres">
      <dgm:prSet presAssocID="{2626708F-5B31-42B4-8AF9-D0D285890847}" presName="spaceRect" presStyleCnt="0"/>
      <dgm:spPr/>
    </dgm:pt>
    <dgm:pt modelId="{621750A4-FB71-4B93-A78B-C19255C45F82}" type="pres">
      <dgm:prSet presAssocID="{2626708F-5B31-42B4-8AF9-D0D285890847}" presName="textRect" presStyleLbl="revTx" presStyleIdx="2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7477E0B5-FC96-48B6-86DB-F5737C633F27}" type="pres">
      <dgm:prSet presAssocID="{13D17E76-9D07-47EB-AFEA-F5B534B17D9C}" presName="sibTrans" presStyleCnt="0"/>
      <dgm:spPr/>
    </dgm:pt>
    <dgm:pt modelId="{DFAD4627-9080-46C3-A212-2B22F404AB52}" type="pres">
      <dgm:prSet presAssocID="{8D5597B7-1841-414D-9697-07BA9E34FC84}" presName="compNode" presStyleCnt="0"/>
      <dgm:spPr/>
    </dgm:pt>
    <dgm:pt modelId="{CB34CEFA-EB63-4B9E-B95C-004B17427CD5}" type="pres">
      <dgm:prSet presAssocID="{8D5597B7-1841-414D-9697-07BA9E34FC84}" presName="iconRect" presStyleLbl="node1" presStyleIdx="3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5C87716F-E75F-464E-86BC-DAA163A563B4}" type="pres">
      <dgm:prSet presAssocID="{8D5597B7-1841-414D-9697-07BA9E34FC84}" presName="spaceRect" presStyleCnt="0"/>
      <dgm:spPr/>
    </dgm:pt>
    <dgm:pt modelId="{C9ABCB1D-7897-436E-964E-0C0D5740D6F3}" type="pres">
      <dgm:prSet presAssocID="{8D5597B7-1841-414D-9697-07BA9E34FC84}" presName="textRect" presStyleLbl="revTx" presStyleIdx="3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  <dgm:pt modelId="{2C8FF8B9-02C8-4883-9214-7EEF0CFF86FB}" type="pres">
      <dgm:prSet presAssocID="{03259711-2FC5-4360-BF25-54B146C7CD35}" presName="sibTrans" presStyleCnt="0"/>
      <dgm:spPr/>
    </dgm:pt>
    <dgm:pt modelId="{2E67A916-784F-4470-B39E-84392AFFA8F7}" type="pres">
      <dgm:prSet presAssocID="{4FC14DF1-833C-4671-A17E-5AD65016ADFB}" presName="compNode" presStyleCnt="0"/>
      <dgm:spPr/>
    </dgm:pt>
    <dgm:pt modelId="{7F013461-29AB-4255-B485-1586CDCE0833}" type="pres">
      <dgm:prSet presAssocID="{4FC14DF1-833C-4671-A17E-5AD65016ADFB}" presName="iconRect" presStyleLbl="node1" presStyleIdx="4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ircle with Left Arrow"/>
        </a:ext>
      </dgm:extLst>
    </dgm:pt>
    <dgm:pt modelId="{AB8F1ED6-E4AC-4E92-B820-72A325C66B92}" type="pres">
      <dgm:prSet presAssocID="{4FC14DF1-833C-4671-A17E-5AD65016ADFB}" presName="spaceRect" presStyleCnt="0"/>
      <dgm:spPr/>
    </dgm:pt>
    <dgm:pt modelId="{A6C98193-2EF9-41CC-A64D-9FDE48F827C5}" type="pres">
      <dgm:prSet presAssocID="{4FC14DF1-833C-4671-A17E-5AD65016ADFB}" presName="textRect" presStyleLbl="revTx" presStyleIdx="4" presStyleCnt="5">
        <dgm:presLayoutVars>
          <dgm:chMax val="1"/>
          <dgm:chPref val="1"/>
        </dgm:presLayoutVars>
      </dgm:prSet>
      <dgm:spPr/>
      <dgm:t>
        <a:bodyPr/>
        <a:lstStyle/>
        <a:p>
          <a:endParaRPr lang="en-US"/>
        </a:p>
      </dgm:t>
    </dgm:pt>
  </dgm:ptLst>
  <dgm:cxnLst>
    <dgm:cxn modelId="{1E5751E5-1B0F-4188-8E1E-89F4CCC133E9}" type="presOf" srcId="{1AA9A238-B3FD-42F1-8814-51ED526AE3B5}" destId="{FD77D30B-C5F7-480B-A545-C205CFCBD34C}" srcOrd="0" destOrd="0" presId="urn:microsoft.com/office/officeart/2018/2/layout/IconLabelList"/>
    <dgm:cxn modelId="{BAD59B05-41EE-41A6-BB26-9741394D186A}" type="presOf" srcId="{2626708F-5B31-42B4-8AF9-D0D285890847}" destId="{621750A4-FB71-4B93-A78B-C19255C45F82}" srcOrd="0" destOrd="0" presId="urn:microsoft.com/office/officeart/2018/2/layout/IconLabelList"/>
    <dgm:cxn modelId="{9033AC09-4440-43CE-AF23-52391E8DACE6}" srcId="{1AA9A238-B3FD-42F1-8814-51ED526AE3B5}" destId="{00D77C52-BE40-45C5-A38C-3B3235556EA2}" srcOrd="0" destOrd="0" parTransId="{3F9AE823-B3C6-4FFF-B947-72B676EB2238}" sibTransId="{2FFC5FFE-F622-49B3-8CA1-169F79767128}"/>
    <dgm:cxn modelId="{1250ADB3-F9AD-4416-8E1B-BC04CC1EE460}" type="presOf" srcId="{4FC14DF1-833C-4671-A17E-5AD65016ADFB}" destId="{A6C98193-2EF9-41CC-A64D-9FDE48F827C5}" srcOrd="0" destOrd="0" presId="urn:microsoft.com/office/officeart/2018/2/layout/IconLabelList"/>
    <dgm:cxn modelId="{7A6B234F-7505-4C37-B5B6-78EA51C1AC59}" srcId="{1AA9A238-B3FD-42F1-8814-51ED526AE3B5}" destId="{4FC14DF1-833C-4671-A17E-5AD65016ADFB}" srcOrd="4" destOrd="0" parTransId="{2A6FE14D-B30C-4C4E-8FE2-30EA77817696}" sibTransId="{087B4F5F-4E73-49CD-B9F3-6F4BBFBA8D44}"/>
    <dgm:cxn modelId="{5F42807F-F372-4305-BAA5-584C03F0E684}" type="presOf" srcId="{00D77C52-BE40-45C5-A38C-3B3235556EA2}" destId="{10A65681-85E4-45D6-AA78-5E4C42F9D2AA}" srcOrd="0" destOrd="0" presId="urn:microsoft.com/office/officeart/2018/2/layout/IconLabelList"/>
    <dgm:cxn modelId="{16F9782D-B062-4E64-9261-7C1B4F39BD2D}" srcId="{1AA9A238-B3FD-42F1-8814-51ED526AE3B5}" destId="{2626708F-5B31-42B4-8AF9-D0D285890847}" srcOrd="2" destOrd="0" parTransId="{811E0E62-1505-427E-BFFF-FBDE65C7F7A4}" sibTransId="{13D17E76-9D07-47EB-AFEA-F5B534B17D9C}"/>
    <dgm:cxn modelId="{2CF22253-010C-461A-9170-BE1757507290}" type="presOf" srcId="{28FFD86B-69DB-4FDE-9D49-AE8AF7082572}" destId="{BF29B05C-E482-4DCE-B94A-8778DEA8C5EB}" srcOrd="0" destOrd="0" presId="urn:microsoft.com/office/officeart/2018/2/layout/IconLabelList"/>
    <dgm:cxn modelId="{86FB7DDF-129F-4EDA-AA84-0F69BAD96772}" srcId="{1AA9A238-B3FD-42F1-8814-51ED526AE3B5}" destId="{8D5597B7-1841-414D-9697-07BA9E34FC84}" srcOrd="3" destOrd="0" parTransId="{52549B12-2263-4257-984A-41ED9255916E}" sibTransId="{03259711-2FC5-4360-BF25-54B146C7CD35}"/>
    <dgm:cxn modelId="{B72D81FA-F7BF-4C44-9677-CFCAEE522C17}" srcId="{1AA9A238-B3FD-42F1-8814-51ED526AE3B5}" destId="{28FFD86B-69DB-4FDE-9D49-AE8AF7082572}" srcOrd="1" destOrd="0" parTransId="{53F5BBF5-3B8A-4E16-AE3B-46213D613460}" sibTransId="{3E33C51E-6E1A-483D-B294-98E88176FE6A}"/>
    <dgm:cxn modelId="{5D242EDA-3453-4DA3-84E5-D6DFE1383038}" type="presOf" srcId="{8D5597B7-1841-414D-9697-07BA9E34FC84}" destId="{C9ABCB1D-7897-436E-964E-0C0D5740D6F3}" srcOrd="0" destOrd="0" presId="urn:microsoft.com/office/officeart/2018/2/layout/IconLabelList"/>
    <dgm:cxn modelId="{912E5F78-2E34-47B0-814B-2BC50D0E6D69}" type="presParOf" srcId="{FD77D30B-C5F7-480B-A545-C205CFCBD34C}" destId="{71A1E6C3-2297-4F6A-89EC-CFF213015C64}" srcOrd="0" destOrd="0" presId="urn:microsoft.com/office/officeart/2018/2/layout/IconLabelList"/>
    <dgm:cxn modelId="{671954EC-8E5A-4407-83B8-5F23CC1140B2}" type="presParOf" srcId="{71A1E6C3-2297-4F6A-89EC-CFF213015C64}" destId="{2E459E6B-8895-4F6F-B45A-A929991E4492}" srcOrd="0" destOrd="0" presId="urn:microsoft.com/office/officeart/2018/2/layout/IconLabelList"/>
    <dgm:cxn modelId="{B535C6D9-8905-46CE-B897-3BC257688C89}" type="presParOf" srcId="{71A1E6C3-2297-4F6A-89EC-CFF213015C64}" destId="{2EB5BE9F-970F-4E8C-BCF7-E0590B1DF199}" srcOrd="1" destOrd="0" presId="urn:microsoft.com/office/officeart/2018/2/layout/IconLabelList"/>
    <dgm:cxn modelId="{D5F5EB40-86A7-484C-92A0-FBF9C1E77911}" type="presParOf" srcId="{71A1E6C3-2297-4F6A-89EC-CFF213015C64}" destId="{10A65681-85E4-45D6-AA78-5E4C42F9D2AA}" srcOrd="2" destOrd="0" presId="urn:microsoft.com/office/officeart/2018/2/layout/IconLabelList"/>
    <dgm:cxn modelId="{3C78B3CD-4571-45C0-964D-BFB5F0CC92E3}" type="presParOf" srcId="{FD77D30B-C5F7-480B-A545-C205CFCBD34C}" destId="{414D2447-442B-4B1A-93A6-C00A72B90A1D}" srcOrd="1" destOrd="0" presId="urn:microsoft.com/office/officeart/2018/2/layout/IconLabelList"/>
    <dgm:cxn modelId="{3EB26443-211E-4060-9037-13A6C6E24983}" type="presParOf" srcId="{FD77D30B-C5F7-480B-A545-C205CFCBD34C}" destId="{55D11E48-FEB9-40F4-9B68-5178117F4BF4}" srcOrd="2" destOrd="0" presId="urn:microsoft.com/office/officeart/2018/2/layout/IconLabelList"/>
    <dgm:cxn modelId="{1439EAFF-5B72-4497-B13D-2427AC12A364}" type="presParOf" srcId="{55D11E48-FEB9-40F4-9B68-5178117F4BF4}" destId="{38D4260A-459D-45B8-9ED3-CBB1B3E3F380}" srcOrd="0" destOrd="0" presId="urn:microsoft.com/office/officeart/2018/2/layout/IconLabelList"/>
    <dgm:cxn modelId="{41E9787A-77C6-40E8-A113-D35565B65C76}" type="presParOf" srcId="{55D11E48-FEB9-40F4-9B68-5178117F4BF4}" destId="{99832EFC-BFE8-480F-A4D4-C603C83CC5EA}" srcOrd="1" destOrd="0" presId="urn:microsoft.com/office/officeart/2018/2/layout/IconLabelList"/>
    <dgm:cxn modelId="{C358D88F-225A-438D-81E0-1D016E4933FA}" type="presParOf" srcId="{55D11E48-FEB9-40F4-9B68-5178117F4BF4}" destId="{BF29B05C-E482-4DCE-B94A-8778DEA8C5EB}" srcOrd="2" destOrd="0" presId="urn:microsoft.com/office/officeart/2018/2/layout/IconLabelList"/>
    <dgm:cxn modelId="{9059C1E6-9E2D-4883-BAFE-C3E91175A977}" type="presParOf" srcId="{FD77D30B-C5F7-480B-A545-C205CFCBD34C}" destId="{E2F43632-4155-4404-9947-946D3154A3E5}" srcOrd="3" destOrd="0" presId="urn:microsoft.com/office/officeart/2018/2/layout/IconLabelList"/>
    <dgm:cxn modelId="{24312AF1-7C85-4B5F-9043-DE3725E34861}" type="presParOf" srcId="{FD77D30B-C5F7-480B-A545-C205CFCBD34C}" destId="{B632CEE8-C299-4584-B804-03057CED843C}" srcOrd="4" destOrd="0" presId="urn:microsoft.com/office/officeart/2018/2/layout/IconLabelList"/>
    <dgm:cxn modelId="{9B301A4E-3954-4AA4-BF71-44C0FEE27A48}" type="presParOf" srcId="{B632CEE8-C299-4584-B804-03057CED843C}" destId="{4FD44AFA-EC1E-4908-AE9E-7863A97E038A}" srcOrd="0" destOrd="0" presId="urn:microsoft.com/office/officeart/2018/2/layout/IconLabelList"/>
    <dgm:cxn modelId="{700C4AB7-A2CA-47CB-BACD-880265E45631}" type="presParOf" srcId="{B632CEE8-C299-4584-B804-03057CED843C}" destId="{6F7AC20B-74AF-41E7-8C4F-6E15A3C10BA2}" srcOrd="1" destOrd="0" presId="urn:microsoft.com/office/officeart/2018/2/layout/IconLabelList"/>
    <dgm:cxn modelId="{B00A9E10-69AD-4783-BC12-C961E1578F0C}" type="presParOf" srcId="{B632CEE8-C299-4584-B804-03057CED843C}" destId="{621750A4-FB71-4B93-A78B-C19255C45F82}" srcOrd="2" destOrd="0" presId="urn:microsoft.com/office/officeart/2018/2/layout/IconLabelList"/>
    <dgm:cxn modelId="{BB68C88F-8AA4-4BB7-BD55-73B90F3FA4F0}" type="presParOf" srcId="{FD77D30B-C5F7-480B-A545-C205CFCBD34C}" destId="{7477E0B5-FC96-48B6-86DB-F5737C633F27}" srcOrd="5" destOrd="0" presId="urn:microsoft.com/office/officeart/2018/2/layout/IconLabelList"/>
    <dgm:cxn modelId="{7688B796-8D88-4E81-A208-98EA7BAC8483}" type="presParOf" srcId="{FD77D30B-C5F7-480B-A545-C205CFCBD34C}" destId="{DFAD4627-9080-46C3-A212-2B22F404AB52}" srcOrd="6" destOrd="0" presId="urn:microsoft.com/office/officeart/2018/2/layout/IconLabelList"/>
    <dgm:cxn modelId="{B2B83135-7C82-4BD0-A364-E7FB2FBFBBA0}" type="presParOf" srcId="{DFAD4627-9080-46C3-A212-2B22F404AB52}" destId="{CB34CEFA-EB63-4B9E-B95C-004B17427CD5}" srcOrd="0" destOrd="0" presId="urn:microsoft.com/office/officeart/2018/2/layout/IconLabelList"/>
    <dgm:cxn modelId="{73C1999E-9045-4EA5-B156-8B1833F0228F}" type="presParOf" srcId="{DFAD4627-9080-46C3-A212-2B22F404AB52}" destId="{5C87716F-E75F-464E-86BC-DAA163A563B4}" srcOrd="1" destOrd="0" presId="urn:microsoft.com/office/officeart/2018/2/layout/IconLabelList"/>
    <dgm:cxn modelId="{EF19D386-521C-4959-B4A7-811D15B0C55D}" type="presParOf" srcId="{DFAD4627-9080-46C3-A212-2B22F404AB52}" destId="{C9ABCB1D-7897-436E-964E-0C0D5740D6F3}" srcOrd="2" destOrd="0" presId="urn:microsoft.com/office/officeart/2018/2/layout/IconLabelList"/>
    <dgm:cxn modelId="{93C257EC-7B18-4BAE-906E-FB1B8B9E8742}" type="presParOf" srcId="{FD77D30B-C5F7-480B-A545-C205CFCBD34C}" destId="{2C8FF8B9-02C8-4883-9214-7EEF0CFF86FB}" srcOrd="7" destOrd="0" presId="urn:microsoft.com/office/officeart/2018/2/layout/IconLabelList"/>
    <dgm:cxn modelId="{DD0D8DC5-3760-4757-AC7F-9376AD77A07F}" type="presParOf" srcId="{FD77D30B-C5F7-480B-A545-C205CFCBD34C}" destId="{2E67A916-784F-4470-B39E-84392AFFA8F7}" srcOrd="8" destOrd="0" presId="urn:microsoft.com/office/officeart/2018/2/layout/IconLabelList"/>
    <dgm:cxn modelId="{DF6E06A2-5630-4A31-AE2C-A5E2B31F2745}" type="presParOf" srcId="{2E67A916-784F-4470-B39E-84392AFFA8F7}" destId="{7F013461-29AB-4255-B485-1586CDCE0833}" srcOrd="0" destOrd="0" presId="urn:microsoft.com/office/officeart/2018/2/layout/IconLabelList"/>
    <dgm:cxn modelId="{56958F1D-8CFD-4BD4-96E0-88C103935574}" type="presParOf" srcId="{2E67A916-784F-4470-B39E-84392AFFA8F7}" destId="{AB8F1ED6-E4AC-4E92-B820-72A325C66B92}" srcOrd="1" destOrd="0" presId="urn:microsoft.com/office/officeart/2018/2/layout/IconLabelList"/>
    <dgm:cxn modelId="{FFF94315-37C7-49A8-8407-32D4898E411D}" type="presParOf" srcId="{2E67A916-784F-4470-B39E-84392AFFA8F7}" destId="{A6C98193-2EF9-41CC-A64D-9FDE48F827C5}" srcOrd="2" destOrd="0" presId="urn:microsoft.com/office/officeart/2018/2/layout/IconLabel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E459E6B-8895-4F6F-B45A-A929991E4492}">
      <dsp:nvSpPr>
        <dsp:cNvPr id="0" name=""/>
        <dsp:cNvSpPr/>
      </dsp:nvSpPr>
      <dsp:spPr>
        <a:xfrm>
          <a:off x="729166" y="418988"/>
          <a:ext cx="738017" cy="738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A65681-85E4-45D6-AA78-5E4C42F9D2AA}">
      <dsp:nvSpPr>
        <dsp:cNvPr id="0" name=""/>
        <dsp:cNvSpPr/>
      </dsp:nvSpPr>
      <dsp:spPr>
        <a:xfrm>
          <a:off x="278156" y="1432190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i="0" kern="1200" dirty="0"/>
            <a:t>QUICK RECAP OF DAY2</a:t>
          </a:r>
          <a:endParaRPr lang="en-US" sz="2100" kern="1200" dirty="0"/>
        </a:p>
      </dsp:txBody>
      <dsp:txXfrm>
        <a:off x="278156" y="1432190"/>
        <a:ext cx="1640039" cy="656015"/>
      </dsp:txXfrm>
    </dsp:sp>
    <dsp:sp modelId="{38D4260A-459D-45B8-9ED3-CBB1B3E3F380}">
      <dsp:nvSpPr>
        <dsp:cNvPr id="0" name=""/>
        <dsp:cNvSpPr/>
      </dsp:nvSpPr>
      <dsp:spPr>
        <a:xfrm>
          <a:off x="2656212" y="418988"/>
          <a:ext cx="738017" cy="73801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29B05C-E482-4DCE-B94A-8778DEA8C5EB}">
      <dsp:nvSpPr>
        <dsp:cNvPr id="0" name=""/>
        <dsp:cNvSpPr/>
      </dsp:nvSpPr>
      <dsp:spPr>
        <a:xfrm>
          <a:off x="2205202" y="1432190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cs typeface="Calibri Light"/>
            </a:rPr>
            <a:t>NUMERIC DATA TYPE</a:t>
          </a:r>
        </a:p>
      </dsp:txBody>
      <dsp:txXfrm>
        <a:off x="2205202" y="1432190"/>
        <a:ext cx="1640039" cy="656015"/>
      </dsp:txXfrm>
    </dsp:sp>
    <dsp:sp modelId="{4FD44AFA-EC1E-4908-AE9E-7863A97E038A}">
      <dsp:nvSpPr>
        <dsp:cNvPr id="0" name=""/>
        <dsp:cNvSpPr/>
      </dsp:nvSpPr>
      <dsp:spPr>
        <a:xfrm>
          <a:off x="4583258" y="418988"/>
          <a:ext cx="738017" cy="73801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4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21750A4-FB71-4B93-A78B-C19255C45F82}">
      <dsp:nvSpPr>
        <dsp:cNvPr id="0" name=""/>
        <dsp:cNvSpPr/>
      </dsp:nvSpPr>
      <dsp:spPr>
        <a:xfrm>
          <a:off x="4132247" y="1432190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cs typeface="Calibri Light"/>
            </a:rPr>
            <a:t>STRING DATA TYPE</a:t>
          </a:r>
        </a:p>
      </dsp:txBody>
      <dsp:txXfrm>
        <a:off x="4132247" y="1432190"/>
        <a:ext cx="1640039" cy="656015"/>
      </dsp:txXfrm>
    </dsp:sp>
    <dsp:sp modelId="{CB34CEFA-EB63-4B9E-B95C-004B17427CD5}">
      <dsp:nvSpPr>
        <dsp:cNvPr id="0" name=""/>
        <dsp:cNvSpPr/>
      </dsp:nvSpPr>
      <dsp:spPr>
        <a:xfrm>
          <a:off x="6510304" y="418988"/>
          <a:ext cx="738017" cy="738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9ABCB1D-7897-436E-964E-0C0D5740D6F3}">
      <dsp:nvSpPr>
        <dsp:cNvPr id="0" name=""/>
        <dsp:cNvSpPr/>
      </dsp:nvSpPr>
      <dsp:spPr>
        <a:xfrm>
          <a:off x="6059293" y="1432190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r>
            <a:rPr lang="en-US" sz="2100" kern="1200" dirty="0">
              <a:cs typeface="Calibri Light"/>
            </a:rPr>
            <a:t>LIST DATA TYPE</a:t>
          </a:r>
        </a:p>
      </dsp:txBody>
      <dsp:txXfrm>
        <a:off x="6059293" y="1432190"/>
        <a:ext cx="1640039" cy="656015"/>
      </dsp:txXfrm>
    </dsp:sp>
    <dsp:sp modelId="{7F013461-29AB-4255-B485-1586CDCE0833}">
      <dsp:nvSpPr>
        <dsp:cNvPr id="0" name=""/>
        <dsp:cNvSpPr/>
      </dsp:nvSpPr>
      <dsp:spPr>
        <a:xfrm>
          <a:off x="3619735" y="2498216"/>
          <a:ext cx="738017" cy="73801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a:blipFill>
        <a:ln w="12700" cap="flat" cmpd="sng" algn="ctr">
          <a:solidFill>
            <a:schemeClr val="lt2">
              <a:alpha val="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6C98193-2EF9-41CC-A64D-9FDE48F827C5}">
      <dsp:nvSpPr>
        <dsp:cNvPr id="0" name=""/>
        <dsp:cNvSpPr/>
      </dsp:nvSpPr>
      <dsp:spPr>
        <a:xfrm>
          <a:off x="3168724" y="3511419"/>
          <a:ext cx="1640039" cy="6560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lvl="0" algn="ctr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</a:pPr>
          <a:endParaRPr lang="en-US" sz="2100" kern="1200" dirty="0">
            <a:cs typeface="Calibri Light"/>
          </a:endParaRPr>
        </a:p>
      </dsp:txBody>
      <dsp:txXfrm>
        <a:off x="3168724" y="3511419"/>
        <a:ext cx="1640039" cy="65601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LabelList">
  <dgm:title val="Icon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2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50"/>
          <dgm:constr type="h" for="des" forName="compNode" op="equ"/>
          <dgm:constr type="h" for="des" forName="textRect" op="equ"/>
        </dgm:constrLst>
      </dgm:if>
      <dgm:if name="Name5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6"/>
          <dgm:constr type="h" for="des" forName="compNode" op="equ"/>
          <dgm:constr type="h" for="des" forName="textRect" op="equ"/>
        </dgm:constrLst>
      </dgm:if>
      <dgm:else name="Name6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7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Rect" refType="w" fact="0.45"/>
          <dgm:constr type="h" for="ch" forName="iconRect" refType="w" refFor="ch" refForName="iconRect"/>
          <dgm:constr type="ctrX" for="ch" forName="iconRect" refType="w" fact="0.5"/>
          <dgm:constr type="t" for="ch" forName="iconRect"/>
          <dgm:constr type="h" for="ch" forName="spaceRect" refType="h" fact="0.15"/>
          <dgm:constr type="w" for="ch" forName="spaceRect" refType="w"/>
          <dgm:constr type="l" for="ch" forName="spaceRect"/>
          <dgm:constr type="t" for="ch" forName="spaceRect" refType="b" refFor="ch" refForName="icon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8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 xmlns="">
        <a:lvl1pPr>
          <a:lnSpc>
            <a:spcPct val="100000"/>
          </a:lnSpc>
        </a:lvl1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7012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0208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39446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104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0881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40334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48969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09987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9945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48053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8/20/2019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38402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8/20/2019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3145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58" r:id="rId1"/>
    <p:sldLayoutId id="2147483859" r:id="rId2"/>
    <p:sldLayoutId id="2147483860" r:id="rId3"/>
    <p:sldLayoutId id="2147483861" r:id="rId4"/>
    <p:sldLayoutId id="2147483862" r:id="rId5"/>
    <p:sldLayoutId id="2147483863" r:id="rId6"/>
    <p:sldLayoutId id="2147483864" r:id="rId7"/>
    <p:sldLayoutId id="2147483865" r:id="rId8"/>
    <p:sldLayoutId id="2147483866" r:id="rId9"/>
    <p:sldLayoutId id="2147483867" r:id="rId10"/>
    <p:sldLayoutId id="2147483868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Rectangle 26">
            <a:extLst>
              <a:ext uri="{FF2B5EF4-FFF2-40B4-BE49-F238E27FC236}">
                <a16:creationId xmlns:a16="http://schemas.microsoft.com/office/drawing/2014/main" xmlns="" id="{7905BA41-EE6E-4F80-8636-447F22DD729A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193522" y="2622986"/>
            <a:ext cx="8495070" cy="1784402"/>
          </a:xfrm>
        </p:spPr>
        <p:txBody>
          <a:bodyPr anchor="b">
            <a:normAutofit/>
          </a:bodyPr>
          <a:lstStyle/>
          <a:p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r>
              <a:rPr lang="en-US" sz="1500">
                <a:solidFill>
                  <a:srgbClr val="FFFFFF"/>
                </a:solidFill>
                <a:cs typeface="Calibri Light"/>
              </a:rPr>
              <a:t/>
            </a:r>
            <a:br>
              <a:rPr lang="en-US" sz="1500">
                <a:solidFill>
                  <a:srgbClr val="FFFFFF"/>
                </a:solidFill>
                <a:cs typeface="Calibri Light"/>
              </a:rPr>
            </a:br>
            <a:endParaRPr lang="en-US" sz="1500">
              <a:solidFill>
                <a:srgbClr val="FFFFFF"/>
              </a:solidFill>
              <a:cs typeface="Calibri Light"/>
            </a:endParaRP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0352" y="3619834"/>
            <a:ext cx="8495070" cy="222672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600" b="1">
                <a:solidFill>
                  <a:schemeClr val="bg1"/>
                </a:solidFill>
                <a:latin typeface="Arial Black"/>
              </a:rPr>
              <a:t>EDUSTART NOW WELCOMES</a:t>
            </a:r>
          </a:p>
          <a:p>
            <a:r>
              <a:rPr lang="en-US" sz="3600" b="1">
                <a:solidFill>
                  <a:schemeClr val="bg1"/>
                </a:solidFill>
                <a:latin typeface="Arial Black"/>
                <a:cs typeface="Calibri"/>
              </a:rPr>
              <a:t>YOU</a:t>
            </a:r>
          </a:p>
          <a:p>
            <a:endParaRPr lang="en-US">
              <a:solidFill>
                <a:srgbClr val="FFFFFF"/>
              </a:solidFill>
              <a:latin typeface="Calibri" panose="020F0502020204030204"/>
              <a:cs typeface="Calibri"/>
            </a:endParaRP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xmlns="" id="{CD7549B2-EE05-4558-8C64-AC46755F2B25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5025914" y="889251"/>
            <a:ext cx="2140172" cy="2140172"/>
          </a:xfrm>
          <a:prstGeom prst="ellipse">
            <a:avLst/>
          </a:prstGeom>
          <a:solidFill>
            <a:srgbClr val="FFFFFF"/>
          </a:solidFill>
          <a:ln w="19050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94FAB59D-ABED-4381-A153-80B4D69FF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21358" y="1242205"/>
            <a:ext cx="1434266" cy="1419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9973436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STRING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endParaRPr lang="en-US" sz="2400" b="1" dirty="0">
              <a:ea typeface="+mn-lt"/>
              <a:cs typeface="+mn-lt"/>
            </a:endParaRPr>
          </a:p>
          <a:p>
            <a:pPr>
              <a:buNone/>
            </a:pPr>
            <a:r>
              <a:rPr lang="en-US" sz="7500" b="1" u="sng" dirty="0">
                <a:solidFill>
                  <a:srgbClr val="002060"/>
                </a:solidFill>
                <a:cs typeface="Calibri" panose="020F0502020204030204"/>
              </a:rPr>
              <a:t>METHODS :</a:t>
            </a: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cs typeface="Calibri" panose="020F0502020204030204"/>
              </a:rPr>
              <a:t>Upper                                                     join</a:t>
            </a:r>
            <a:endParaRPr lang="en-US"/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cs typeface="Calibri" panose="020F0502020204030204"/>
              </a:rPr>
              <a:t>Lower                                                     split</a:t>
            </a:r>
            <a:endParaRPr lang="en-US" sz="7500">
              <a:solidFill>
                <a:srgbClr val="00000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 err="1">
                <a:solidFill>
                  <a:srgbClr val="002060"/>
                </a:solidFill>
                <a:cs typeface="Calibri" panose="020F0502020204030204"/>
              </a:rPr>
              <a:t>Isupper</a:t>
            </a:r>
            <a:endParaRPr lang="en-US" sz="7500" b="1">
              <a:solidFill>
                <a:srgbClr val="00206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 err="1">
                <a:solidFill>
                  <a:srgbClr val="002060"/>
                </a:solidFill>
                <a:cs typeface="Calibri" panose="020F0502020204030204"/>
              </a:rPr>
              <a:t>Islower</a:t>
            </a:r>
            <a:endParaRPr lang="en-US" sz="7500" b="1">
              <a:solidFill>
                <a:srgbClr val="00206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cs typeface="Calibri" panose="020F0502020204030204"/>
              </a:rPr>
              <a:t>Capitalize</a:t>
            </a:r>
            <a:endParaRPr lang="en-US" sz="7500">
              <a:solidFill>
                <a:srgbClr val="00000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 err="1">
                <a:solidFill>
                  <a:srgbClr val="002060"/>
                </a:solidFill>
                <a:cs typeface="Calibri" panose="020F0502020204030204"/>
              </a:rPr>
              <a:t>Isalpha</a:t>
            </a:r>
            <a:endParaRPr lang="en-US" sz="7500" b="1">
              <a:solidFill>
                <a:srgbClr val="00206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 err="1">
                <a:solidFill>
                  <a:srgbClr val="002060"/>
                </a:solidFill>
                <a:cs typeface="Calibri" panose="020F0502020204030204"/>
              </a:rPr>
              <a:t>Isdigit</a:t>
            </a:r>
            <a:endParaRPr lang="en-US" sz="7500" b="1">
              <a:solidFill>
                <a:srgbClr val="00206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cs typeface="Calibri" panose="020F0502020204030204"/>
              </a:rPr>
              <a:t>Index</a:t>
            </a:r>
            <a:endParaRPr lang="en-US" sz="7500">
              <a:solidFill>
                <a:srgbClr val="00000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cs typeface="Calibri" panose="020F0502020204030204"/>
              </a:rPr>
              <a:t>Len</a:t>
            </a:r>
            <a:endParaRPr lang="en-US" sz="7500">
              <a:solidFill>
                <a:srgbClr val="00000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cs typeface="Calibri" panose="020F0502020204030204"/>
              </a:rPr>
              <a:t>Replace</a:t>
            </a:r>
            <a:endParaRPr lang="en-US" sz="7500">
              <a:solidFill>
                <a:srgbClr val="00000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cs typeface="Calibri" panose="020F0502020204030204"/>
              </a:rPr>
              <a:t>Count </a:t>
            </a:r>
            <a:endParaRPr lang="en-US" sz="7500">
              <a:solidFill>
                <a:srgbClr val="000000"/>
              </a:solidFill>
              <a:cs typeface="Calibri" panose="020F0502020204030204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cs typeface="Calibri" panose="020F0502020204030204"/>
              </a:rPr>
              <a:t>Find </a:t>
            </a:r>
            <a:endParaRPr lang="en-US" sz="7500">
              <a:solidFill>
                <a:srgbClr val="000000"/>
              </a:solidFill>
              <a:cs typeface="Calibri" panose="020F0502020204030204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418369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  LIST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r>
              <a:rPr lang="en-US" sz="2400" b="1" dirty="0">
                <a:ea typeface="+mn-lt"/>
                <a:cs typeface="+mn-lt"/>
              </a:rPr>
              <a:t>&gt;a</a:t>
            </a:r>
            <a:endParaRPr lang="en-US" sz="7000" b="1" dirty="0">
              <a:ea typeface="+mn-lt"/>
              <a:cs typeface="+mn-lt"/>
            </a:endParaRPr>
          </a:p>
          <a:p>
            <a:pPr>
              <a:buNone/>
            </a:pPr>
            <a:endParaRPr lang="en-US" sz="8000" b="1" dirty="0">
              <a:cs typeface="Calibri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LIST DATA TYPE: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List is like a Array in C, but it is a collection of 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different data types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It store the sequence of various type  of data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It is a mutable collection of elements 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L=[1,2,3,"nikhil"]</a:t>
            </a: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Print L[0]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8000" b="1" dirty="0">
                <a:solidFill>
                  <a:srgbClr val="002060"/>
                </a:solidFill>
                <a:ea typeface="+mn-lt"/>
                <a:cs typeface="+mn-lt"/>
              </a:rPr>
              <a:t>SLICING SAME AS STINRGS</a:t>
            </a:r>
          </a:p>
          <a:p>
            <a:pPr>
              <a:buNone/>
            </a:pPr>
            <a:endParaRPr lang="en-US" sz="8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717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LIST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r>
              <a:rPr lang="en-US" sz="2400" b="1" dirty="0">
                <a:ea typeface="+mn-lt"/>
                <a:cs typeface="+mn-lt"/>
              </a:rPr>
              <a:t>&gt;</a:t>
            </a:r>
            <a:endParaRPr lang="en-US" sz="7000" b="1" dirty="0">
              <a:ea typeface="+mn-lt"/>
              <a:cs typeface="+mn-lt"/>
            </a:endParaRPr>
          </a:p>
          <a:p>
            <a:pPr>
              <a:buNone/>
            </a:pPr>
            <a:r>
              <a:rPr lang="en-US" sz="7500" b="1" u="sng" dirty="0">
                <a:solidFill>
                  <a:srgbClr val="002060"/>
                </a:solidFill>
                <a:ea typeface="+mn-lt"/>
                <a:cs typeface="+mn-lt"/>
              </a:rPr>
              <a:t>METHODS :</a:t>
            </a:r>
          </a:p>
          <a:p>
            <a:pPr>
              <a:buNone/>
            </a:pPr>
            <a:endParaRPr lang="en-US" sz="7500" b="1" u="sng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Append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Insert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Extend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Len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Index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Count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Del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Remove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Pop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Sort</a:t>
            </a:r>
            <a:endParaRPr lang="en-US" sz="7500">
              <a:cs typeface="Calibri"/>
            </a:endParaRPr>
          </a:p>
          <a:p>
            <a:pPr>
              <a:buFont typeface="Wingdings" panose="020B0604020202020204" pitchFamily="34" charset="0"/>
              <a:buChar char="§"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sorted</a:t>
            </a:r>
            <a:endParaRPr lang="en-US" sz="7500" b="1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" panose="020B0604020202020204" pitchFamily="34" charset="0"/>
              <a:buChar char="§"/>
            </a:pPr>
            <a:endParaRPr lang="en-US" sz="6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67083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80202" y="2769790"/>
            <a:ext cx="6611531" cy="1325563"/>
          </a:xfrm>
        </p:spPr>
        <p:txBody>
          <a:bodyPr>
            <a:normAutofit/>
          </a:bodyPr>
          <a:lstStyle/>
          <a:p>
            <a:r>
              <a:rPr lang="en-US" sz="6600" b="1">
                <a:solidFill>
                  <a:srgbClr val="002060"/>
                </a:solidFill>
                <a:latin typeface="Times New Roman"/>
                <a:cs typeface="Times New Roman"/>
              </a:rPr>
              <a:t> THANK YOU</a:t>
            </a:r>
          </a:p>
        </p:txBody>
      </p:sp>
      <p:sp>
        <p:nvSpPr>
          <p:cNvPr id="19" name="Content Placeholder 18">
            <a:extLst>
              <a:ext uri="{FF2B5EF4-FFF2-40B4-BE49-F238E27FC236}">
                <a16:creationId xmlns:a16="http://schemas.microsoft.com/office/drawing/2014/main" xmlns="" id="{B39D21FC-E32A-409B-8132-921C38C327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1410" y="2364437"/>
            <a:ext cx="6467867" cy="3450613"/>
          </a:xfrm>
        </p:spPr>
        <p:txBody>
          <a:bodyPr vert="horz" lIns="91440" tIns="45720" rIns="91440" bIns="45720" rtlCol="0" anchor="ctr">
            <a:normAutofit/>
          </a:bodyPr>
          <a:lstStyle/>
          <a:p>
            <a:endParaRPr lang="en-US" sz="2400">
              <a:cs typeface="Calibri"/>
            </a:endParaRPr>
          </a:p>
          <a:p>
            <a:pPr marL="0" indent="0">
              <a:buNone/>
            </a:pPr>
            <a:endParaRPr lang="en-US" sz="2400">
              <a:cs typeface="Calibri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69573" y="2843124"/>
            <a:ext cx="1617450" cy="1258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46691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Rectangle 94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graphicFrame>
        <p:nvGraphicFramePr>
          <p:cNvPr id="34" name="Content Placeholder 2">
            <a:extLst>
              <a:ext uri="{FF2B5EF4-FFF2-40B4-BE49-F238E27FC236}">
                <a16:creationId xmlns:a16="http://schemas.microsoft.com/office/drawing/2014/main" xmlns="" id="{3E35A2BE-4E90-4DC3-AFB1-C153FB8DCE8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02049640"/>
              </p:ext>
            </p:extLst>
          </p:nvPr>
        </p:nvGraphicFramePr>
        <p:xfrm>
          <a:off x="748240" y="1703078"/>
          <a:ext cx="7977489" cy="458642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269" name="TextBox 268">
            <a:extLst>
              <a:ext uri="{FF2B5EF4-FFF2-40B4-BE49-F238E27FC236}">
                <a16:creationId xmlns:a16="http://schemas.microsoft.com/office/drawing/2014/main" xmlns="" id="{9457D28D-9BE8-43FE-8518-64E8D360D964}"/>
              </a:ext>
            </a:extLst>
          </p:cNvPr>
          <p:cNvSpPr txBox="1"/>
          <p:nvPr/>
        </p:nvSpPr>
        <p:spPr>
          <a:xfrm>
            <a:off x="511834" y="6435306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pic>
        <p:nvPicPr>
          <p:cNvPr id="270" name="Picture 4">
            <a:extLst>
              <a:ext uri="{FF2B5EF4-FFF2-40B4-BE49-F238E27FC236}">
                <a16:creationId xmlns:a16="http://schemas.microsoft.com/office/drawing/2014/main" xmlns="" id="{E8403F19-7B3E-4213-81C9-9D776989884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49" name="Title 48">
            <a:extLst>
              <a:ext uri="{FF2B5EF4-FFF2-40B4-BE49-F238E27FC236}">
                <a16:creationId xmlns:a16="http://schemas.microsoft.com/office/drawing/2014/main" xmlns="" id="{7018E347-CCE1-4993-9DF9-00229DF49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CONTENT FOR </a:t>
            </a:r>
            <a:r>
              <a:rPr lang="en-US" b="1">
                <a:solidFill>
                  <a:srgbClr val="FF0000"/>
                </a:solidFill>
                <a:latin typeface="Times New Roman"/>
                <a:cs typeface="Calibri Light"/>
              </a:rPr>
              <a:t>THE </a:t>
            </a:r>
            <a:r>
              <a:rPr lang="en-US" b="1" smtClean="0">
                <a:solidFill>
                  <a:srgbClr val="FF0000"/>
                </a:solidFill>
                <a:latin typeface="Times New Roman"/>
                <a:cs typeface="Calibri Light"/>
              </a:rPr>
              <a:t>DAY 3</a:t>
            </a:r>
            <a:endParaRPr lang="en-US" b="1" dirty="0">
              <a:solidFill>
                <a:srgbClr val="FF0000"/>
              </a:solidFill>
              <a:latin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2967304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FF0000"/>
                </a:solidFill>
                <a:latin typeface="Times New Roman"/>
                <a:cs typeface="Calibri Light"/>
              </a:rPr>
              <a:t>     QUICK RECAP OF DAY 2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INTRODUCTION TO PYTHON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INSTALLING SOFTWARE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VARIABLES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cs typeface="Calibri" panose="020F0502020204030204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cs typeface="Calibri" panose="020F0502020204030204"/>
              </a:rPr>
              <a:t>IDENTIFIERS AND LITERALS</a:t>
            </a:r>
          </a:p>
          <a:p>
            <a:endParaRPr lang="en-US">
              <a:solidFill>
                <a:srgbClr val="002060"/>
              </a:solidFill>
              <a:cs typeface="Calibri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23075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   NUMERIC DATA TYPE</a:t>
            </a: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endParaRPr lang="en-US">
              <a:solidFill>
                <a:srgbClr val="002060"/>
              </a:solidFill>
              <a:cs typeface="Calibri"/>
            </a:endParaRP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INT</a:t>
            </a: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FLOAT</a:t>
            </a:r>
          </a:p>
          <a:p>
            <a:pPr>
              <a:buFont typeface="Wingdings,Sans-Serif"/>
              <a:buChar char="Ø"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COMPLEX</a:t>
            </a:r>
          </a:p>
          <a:p>
            <a:pPr marL="0" indent="0"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a=10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b=20.2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  <a:ea typeface="+mn-lt"/>
                <a:cs typeface="+mn-lt"/>
              </a:rPr>
              <a:t>c=2+3J (or) 2+3j</a:t>
            </a: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024860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NUMERIC DATA TYPE</a:t>
            </a:r>
            <a:endParaRPr lang="en-US" dirty="0"/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0012" y="1825625"/>
            <a:ext cx="10903788" cy="4451979"/>
          </a:xfrm>
        </p:spPr>
        <p:txBody>
          <a:bodyPr vert="horz" lIns="91440" tIns="45720" rIns="91440" bIns="45720" rtlCol="0" anchor="t">
            <a:normAutofit fontScale="92500" lnSpcReduction="20000"/>
          </a:bodyPr>
          <a:lstStyle/>
          <a:p>
            <a:pPr marL="0" indent="0">
              <a:buNone/>
            </a:pPr>
            <a:endParaRPr lang="en-US" sz="2400" dirty="0">
              <a:solidFill>
                <a:srgbClr val="002060"/>
              </a:solidFill>
              <a:latin typeface="Times"/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&gt;&gt;&gt; a=10</a:t>
            </a:r>
            <a:endParaRPr lang="en-US" sz="2400" b="1" dirty="0">
              <a:solidFill>
                <a:srgbClr val="002060"/>
              </a:solidFill>
              <a:latin typeface="Calibri"/>
              <a:cs typeface="Calibri" panose="020F0502020204030204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&gt;&gt;&gt; type(a)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&lt;class </a:t>
            </a:r>
            <a:r>
              <a:rPr lang="en-US" sz="2400" b="1" err="1">
                <a:solidFill>
                  <a:srgbClr val="002060"/>
                </a:solidFill>
                <a:ea typeface="+mn-lt"/>
                <a:cs typeface="+mn-lt"/>
              </a:rPr>
              <a:t>'int</a:t>
            </a: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'&gt;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&gt;&gt;&gt; b=20.2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&gt;&gt;&gt; type(b)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&lt;class 'float'&gt;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&gt;&gt;&gt; c=3+4J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>
              <a:buFont typeface="Arial"/>
              <a:buChar char="•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&gt;&gt;&gt; type(c)</a:t>
            </a:r>
            <a:endParaRPr lang="en-US" b="1">
              <a:solidFill>
                <a:srgbClr val="002060"/>
              </a:solidFill>
              <a:cs typeface="Calibri"/>
            </a:endParaRPr>
          </a:p>
          <a:p>
            <a:pPr>
              <a:buFont typeface="Wingdings,Sans-Serif"/>
              <a:buChar char="Ø"/>
            </a:pPr>
            <a:r>
              <a:rPr lang="en-US" sz="2400" b="1" dirty="0">
                <a:solidFill>
                  <a:srgbClr val="002060"/>
                </a:solidFill>
                <a:ea typeface="+mn-lt"/>
                <a:cs typeface="+mn-lt"/>
              </a:rPr>
              <a:t>&lt;class 'complex'&gt;</a:t>
            </a:r>
            <a:endParaRPr lang="en-US" b="1" dirty="0">
              <a:solidFill>
                <a:srgbClr val="002060"/>
              </a:solidFill>
            </a:endParaRPr>
          </a:p>
          <a:p>
            <a:pPr marL="0" indent="0">
              <a:buNone/>
            </a:pPr>
            <a:endParaRPr lang="en-US"/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8859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NUMERIC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r>
              <a:rPr lang="en-US" sz="2400" b="1" dirty="0">
                <a:ea typeface="+mn-lt"/>
                <a:cs typeface="+mn-lt"/>
              </a:rPr>
              <a:t>&gt;</a:t>
            </a:r>
            <a:endParaRPr lang="en-US" sz="7000" b="1" dirty="0">
              <a:ea typeface="+mn-lt"/>
              <a:cs typeface="+mn-lt"/>
            </a:endParaRPr>
          </a:p>
          <a:p>
            <a:pPr>
              <a:buNone/>
            </a:pPr>
            <a:r>
              <a:rPr lang="en-US" sz="7500" b="1" u="sng" dirty="0">
                <a:solidFill>
                  <a:srgbClr val="002060"/>
                </a:solidFill>
                <a:ea typeface="+mn-lt"/>
                <a:cs typeface="+mn-lt"/>
              </a:rPr>
              <a:t>TYPE CONVERSION </a:t>
            </a: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:</a:t>
            </a: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 a=10</a:t>
            </a:r>
            <a:endParaRPr lang="en-US" sz="7500" b="1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&gt;&gt;&gt; b=20.2</a:t>
            </a:r>
            <a:endParaRPr lang="en-US" sz="7500" b="1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&gt;&gt;&gt; c=3+4J</a:t>
            </a:r>
            <a:endParaRPr lang="en-US" sz="7500" b="1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&gt;&gt;&gt; d=int(b)</a:t>
            </a:r>
            <a:endParaRPr lang="en-US" sz="7500" b="1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&gt;&gt;&gt; d</a:t>
            </a:r>
            <a:endParaRPr lang="en-US" sz="7500" b="1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20</a:t>
            </a:r>
            <a:endParaRPr lang="en-US" sz="7500" b="1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&gt;&gt;&gt; e=float(a)</a:t>
            </a:r>
            <a:endParaRPr lang="en-US" sz="7500" b="1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&gt;&gt;&gt; e</a:t>
            </a:r>
            <a:endParaRPr lang="en-US" sz="7500" b="1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10.0</a:t>
            </a:r>
            <a:endParaRPr lang="en-US" sz="7500" b="1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&gt;&gt;&gt; p=complex(a)</a:t>
            </a:r>
          </a:p>
          <a:p>
            <a:pPr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&gt;&gt;&gt; p</a:t>
            </a:r>
            <a:endParaRPr lang="en-US" sz="7500" b="1">
              <a:solidFill>
                <a:srgbClr val="002060"/>
              </a:solidFill>
              <a:cs typeface="Calibri"/>
            </a:endParaRPr>
          </a:p>
          <a:p>
            <a:pPr marL="0" indent="0">
              <a:buNone/>
            </a:pPr>
            <a:r>
              <a:rPr lang="en-US" sz="7500" b="1" dirty="0">
                <a:solidFill>
                  <a:srgbClr val="002060"/>
                </a:solidFill>
                <a:ea typeface="+mn-lt"/>
                <a:cs typeface="+mn-lt"/>
              </a:rPr>
              <a:t>(10+0j)</a:t>
            </a:r>
            <a:endParaRPr lang="en-US" sz="7500" dirty="0">
              <a:solidFill>
                <a:srgbClr val="002060"/>
              </a:solidFill>
              <a:cs typeface="Calibri" panose="020F0502020204030204"/>
            </a:endParaRPr>
          </a:p>
          <a:p>
            <a:endParaRPr lang="en-US" sz="5000" b="1" dirty="0">
              <a:solidFill>
                <a:srgbClr val="002060"/>
              </a:solidFill>
              <a:cs typeface="Calibri" panose="020F0502020204030204"/>
            </a:endParaRPr>
          </a:p>
          <a:p>
            <a:endParaRPr lang="en-US" sz="3000" b="1" dirty="0">
              <a:solidFill>
                <a:srgbClr val="002060"/>
              </a:solidFill>
              <a:cs typeface="Calibri" panose="020F0502020204030204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9077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NUMERIC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r>
              <a:rPr lang="en-US" sz="2400" b="1" dirty="0">
                <a:ea typeface="+mn-lt"/>
                <a:cs typeface="+mn-lt"/>
              </a:rPr>
              <a:t>&gt;</a:t>
            </a:r>
            <a:endParaRPr lang="en-US" sz="7000" b="1" dirty="0">
              <a:ea typeface="+mn-lt"/>
              <a:cs typeface="+mn-lt"/>
            </a:endParaRPr>
          </a:p>
          <a:p>
            <a:pPr>
              <a:buNone/>
            </a:pPr>
            <a:endParaRPr lang="en-US" sz="2500" b="1" u="sng" dirty="0">
              <a:solidFill>
                <a:srgbClr val="002060"/>
              </a:solidFill>
              <a:cs typeface="Calibri" panose="020F0502020204030204"/>
            </a:endParaRPr>
          </a:p>
          <a:p>
            <a:pPr>
              <a:buNone/>
            </a:pPr>
            <a:r>
              <a:rPr lang="en-US" sz="7500" b="1" u="sng" dirty="0">
                <a:solidFill>
                  <a:srgbClr val="002060"/>
                </a:solidFill>
                <a:cs typeface="Calibri" panose="020F0502020204030204"/>
              </a:rPr>
              <a:t>METHODS :</a:t>
            </a:r>
          </a:p>
          <a:p>
            <a:pPr>
              <a:buNone/>
            </a:pPr>
            <a:endParaRPr lang="en-US" sz="2500" b="1" u="sng" dirty="0">
              <a:solidFill>
                <a:srgbClr val="002060"/>
              </a:solidFill>
              <a:cs typeface="Calibri" panose="020F0502020204030204"/>
            </a:endParaRP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cs typeface="Calibri" panose="020F0502020204030204"/>
              </a:rPr>
              <a:t>max(10,20,50,60)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cs typeface="Calibri" panose="020F0502020204030204"/>
              </a:rPr>
              <a:t>min(10,20,-10,-100)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abs(100), abs(-100)</a:t>
            </a: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Import math</a:t>
            </a:r>
          </a:p>
          <a:p>
            <a:pPr>
              <a:buNone/>
            </a:pPr>
            <a:r>
              <a:rPr lang="en-US" sz="7000" b="1" dirty="0" err="1">
                <a:solidFill>
                  <a:srgbClr val="002060"/>
                </a:solidFill>
                <a:ea typeface="+mn-lt"/>
                <a:cs typeface="+mn-lt"/>
              </a:rPr>
              <a:t>math.sqrt</a:t>
            </a: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(25)</a:t>
            </a:r>
          </a:p>
          <a:p>
            <a:pPr>
              <a:buNone/>
            </a:pPr>
            <a:r>
              <a:rPr lang="en-US" sz="7000" b="1" dirty="0" err="1">
                <a:solidFill>
                  <a:srgbClr val="002060"/>
                </a:solidFill>
                <a:ea typeface="+mn-lt"/>
                <a:cs typeface="+mn-lt"/>
              </a:rPr>
              <a:t>math.pow</a:t>
            </a: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(2,3)</a:t>
            </a:r>
          </a:p>
          <a:p>
            <a:pPr>
              <a:buNone/>
            </a:pPr>
            <a:r>
              <a:rPr lang="en-US" sz="7000" b="1" dirty="0" err="1">
                <a:solidFill>
                  <a:srgbClr val="002060"/>
                </a:solidFill>
                <a:ea typeface="+mn-lt"/>
                <a:cs typeface="+mn-lt"/>
              </a:rPr>
              <a:t>math.sin</a:t>
            </a: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(90)</a:t>
            </a:r>
          </a:p>
          <a:p>
            <a:pPr>
              <a:buNone/>
            </a:pPr>
            <a:r>
              <a:rPr lang="en-US" sz="7000" b="1" dirty="0" err="1">
                <a:solidFill>
                  <a:srgbClr val="002060"/>
                </a:solidFill>
                <a:ea typeface="+mn-lt"/>
                <a:cs typeface="+mn-lt"/>
              </a:rPr>
              <a:t>math.cos</a:t>
            </a: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(0)</a:t>
            </a:r>
          </a:p>
          <a:p>
            <a:pPr>
              <a:buNone/>
            </a:pPr>
            <a:r>
              <a:rPr lang="en-US" sz="7000" b="1" dirty="0" err="1">
                <a:solidFill>
                  <a:srgbClr val="002060"/>
                </a:solidFill>
                <a:ea typeface="+mn-lt"/>
                <a:cs typeface="+mn-lt"/>
              </a:rPr>
              <a:t>math.pi</a:t>
            </a: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3628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STRING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r>
              <a:rPr lang="en-US" sz="2400" b="1" dirty="0">
                <a:ea typeface="+mn-lt"/>
                <a:cs typeface="+mn-lt"/>
              </a:rPr>
              <a:t>&gt;a</a:t>
            </a:r>
            <a:endParaRPr lang="en-US" sz="7000" b="1" dirty="0">
              <a:ea typeface="+mn-lt"/>
              <a:cs typeface="+mn-lt"/>
            </a:endParaRPr>
          </a:p>
          <a:p>
            <a:pPr>
              <a:buNone/>
            </a:pPr>
            <a:endParaRPr lang="en-US" sz="2400" b="1" dirty="0">
              <a:cs typeface="Calibri"/>
            </a:endParaRP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cs typeface="Calibri"/>
              </a:rPr>
              <a:t>The String Data Type consists of sequence of characters</a:t>
            </a: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a="</a:t>
            </a:r>
            <a:r>
              <a:rPr lang="en-US" sz="7000" b="1" dirty="0" err="1">
                <a:solidFill>
                  <a:srgbClr val="002060"/>
                </a:solidFill>
                <a:ea typeface="+mn-lt"/>
                <a:cs typeface="+mn-lt"/>
              </a:rPr>
              <a:t>Tumiki</a:t>
            </a: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 Nikhil Raju"</a:t>
            </a:r>
            <a:endParaRPr lang="en-US"/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a= '</a:t>
            </a:r>
            <a:r>
              <a:rPr lang="en-US" sz="7000" b="1" dirty="0" err="1">
                <a:solidFill>
                  <a:srgbClr val="002060"/>
                </a:solidFill>
                <a:ea typeface="+mn-lt"/>
                <a:cs typeface="+mn-lt"/>
              </a:rPr>
              <a:t>Tumiki</a:t>
            </a: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 Nikhil Raju'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a='''</a:t>
            </a:r>
            <a:r>
              <a:rPr lang="en-US" sz="7000" b="1" dirty="0" err="1">
                <a:solidFill>
                  <a:srgbClr val="002060"/>
                </a:solidFill>
                <a:ea typeface="+mn-lt"/>
                <a:cs typeface="+mn-lt"/>
              </a:rPr>
              <a:t>Tumiki</a:t>
            </a: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 Nikhil Raju'''</a:t>
            </a: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a="Python" -------&gt; Single Line String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b= "Strings \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In\                   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Python"                ------&gt; Multiline Strings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c=''' Strings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In 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Python'''</a:t>
            </a: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65258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3DD506B-EDBC-4EEA-8C5A-CF06036E26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8202" y="555677"/>
            <a:ext cx="8078021" cy="1325563"/>
          </a:xfrm>
        </p:spPr>
        <p:txBody>
          <a:bodyPr>
            <a:normAutofit/>
          </a:bodyPr>
          <a:lstStyle/>
          <a:p>
            <a:r>
              <a:rPr lang="en-US" sz="4000" b="1" dirty="0">
                <a:solidFill>
                  <a:srgbClr val="FF0000"/>
                </a:solidFill>
                <a:latin typeface="Times New Roman"/>
                <a:cs typeface="Calibri Light"/>
              </a:rPr>
              <a:t>   STRING DATA TYPE</a:t>
            </a:r>
            <a:endParaRPr lang="en-US" sz="4000" b="1" dirty="0">
              <a:latin typeface="Times New Roman"/>
              <a:cs typeface="Calibri Light"/>
            </a:endParaRPr>
          </a:p>
        </p:txBody>
      </p:sp>
      <p:sp>
        <p:nvSpPr>
          <p:cNvPr id="159" name="Rectangle 158">
            <a:extLst>
              <a:ext uri="{FF2B5EF4-FFF2-40B4-BE49-F238E27FC236}">
                <a16:creationId xmlns:a16="http://schemas.microsoft.com/office/drawing/2014/main" xmlns="" id="{59A309A7-1751-4ABE-A3C1-EEC40366AD89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10088880" y="0"/>
            <a:ext cx="2103120" cy="6858000"/>
          </a:xfrm>
          <a:prstGeom prst="rect">
            <a:avLst/>
          </a:prstGeom>
          <a:solidFill>
            <a:srgbClr val="2F337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1" name="Oval 160">
            <a:extLst>
              <a:ext uri="{FF2B5EF4-FFF2-40B4-BE49-F238E27FC236}">
                <a16:creationId xmlns:a16="http://schemas.microsoft.com/office/drawing/2014/main" xmlns="" id="{967D8EB6-EAE1-4F9C-B398-83321E287204}"/>
              </a:ext>
              <a:ext uri="{C183D7F6-B498-43B3-948B-1728B52AA6E4}">
                <adec:decorative xmlns:adec="http://schemas.microsoft.com/office/drawing/2017/decorative" xmlns="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xmlns="" val="1"/>
              </p:ext>
            </p:extLst>
          </p:nvPr>
        </p:nvSpPr>
        <p:spPr>
          <a:xfrm>
            <a:off x="8915400" y="2358913"/>
            <a:ext cx="2140172" cy="2140172"/>
          </a:xfrm>
          <a:prstGeom prst="ellipse">
            <a:avLst/>
          </a:prstGeom>
          <a:solidFill>
            <a:srgbClr val="FFFFFF"/>
          </a:solidFill>
          <a:ln w="22225">
            <a:solidFill>
              <a:srgbClr val="DF392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2" name="Picture 4">
            <a:extLst>
              <a:ext uri="{FF2B5EF4-FFF2-40B4-BE49-F238E27FC236}">
                <a16:creationId xmlns:a16="http://schemas.microsoft.com/office/drawing/2014/main" xmlns="" id="{72CDE7DD-77AC-49BA-A27E-CC575661F4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13987" y="2857501"/>
            <a:ext cx="1142998" cy="1142998"/>
          </a:xfrm>
          <a:prstGeom prst="rect">
            <a:avLst/>
          </a:prstGeom>
        </p:spPr>
      </p:pic>
      <p:sp>
        <p:nvSpPr>
          <p:cNvPr id="86" name="Content Placeholder 85">
            <a:extLst>
              <a:ext uri="{FF2B5EF4-FFF2-40B4-BE49-F238E27FC236}">
                <a16:creationId xmlns:a16="http://schemas.microsoft.com/office/drawing/2014/main" xmlns="" id="{A6875862-844C-456C-8E9D-638BBEA5FF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087" y="1883134"/>
            <a:ext cx="10903788" cy="4451979"/>
          </a:xfrm>
        </p:spPr>
        <p:txBody>
          <a:bodyPr vert="horz" lIns="91440" tIns="45720" rIns="91440" bIns="45720" rtlCol="0" anchor="t">
            <a:normAutofit fontScale="25000" lnSpcReduction="20000"/>
          </a:bodyPr>
          <a:lstStyle/>
          <a:p>
            <a:pPr>
              <a:buNone/>
            </a:pPr>
            <a:r>
              <a:rPr lang="en-US" sz="2400" b="1" dirty="0">
                <a:ea typeface="+mn-lt"/>
                <a:cs typeface="+mn-lt"/>
              </a:rPr>
              <a:t>&gt;a</a:t>
            </a:r>
            <a:endParaRPr lang="en-US" sz="7000" b="1" dirty="0"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cs typeface="Calibri"/>
            </a:endParaRP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cs typeface="Calibri"/>
              </a:rPr>
              <a:t> Slicing:</a:t>
            </a:r>
            <a:endParaRPr lang="en-US" dirty="0">
              <a:cs typeface="Calibri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a= "Python"</a:t>
            </a: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a[0]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a[0:5]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a[2:3]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a[ : ]</a:t>
            </a:r>
            <a:endParaRPr lang="en-US" dirty="0"/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a[ : :1]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a[ -1:-5]</a:t>
            </a:r>
          </a:p>
          <a:p>
            <a:pPr>
              <a:buNone/>
            </a:pPr>
            <a:r>
              <a:rPr lang="en-US" sz="7000" b="1" dirty="0">
                <a:solidFill>
                  <a:srgbClr val="002060"/>
                </a:solidFill>
                <a:ea typeface="+mn-lt"/>
                <a:cs typeface="+mn-lt"/>
              </a:rPr>
              <a:t>a[ : :-1]</a:t>
            </a: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sz="7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5000" b="1" dirty="0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 sz="3000" b="1" dirty="0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None/>
            </a:pPr>
            <a:endParaRPr lang="en-US" b="1" dirty="0">
              <a:solidFill>
                <a:srgbClr val="002060"/>
              </a:solidFill>
              <a:ea typeface="+mn-lt"/>
              <a:cs typeface="+mn-lt"/>
            </a:endParaRPr>
          </a:p>
          <a:p>
            <a:pPr marL="0" indent="0">
              <a:buNone/>
            </a:pPr>
            <a:endParaRPr lang="en-US">
              <a:solidFill>
                <a:srgbClr val="000000"/>
              </a:solidFill>
              <a:ea typeface="+mn-lt"/>
              <a:cs typeface="+mn-lt"/>
            </a:endParaRPr>
          </a:p>
          <a:p>
            <a:pPr marL="457200" lvl="1" indent="0">
              <a:buNone/>
            </a:pPr>
            <a:r>
              <a:rPr lang="en-US" b="1" dirty="0">
                <a:solidFill>
                  <a:srgbClr val="000000"/>
                </a:solidFill>
                <a:ea typeface="+mn-lt"/>
                <a:cs typeface="+mn-lt"/>
              </a:rPr>
              <a:t>   </a:t>
            </a: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pPr>
              <a:buFont typeface="Wingdings,Sans-Serif"/>
              <a:buChar char="Ø"/>
            </a:pPr>
            <a:endParaRPr lang="en-US" b="1">
              <a:solidFill>
                <a:srgbClr val="002060"/>
              </a:solidFill>
              <a:ea typeface="+mn-lt"/>
              <a:cs typeface="+mn-lt"/>
            </a:endParaRPr>
          </a:p>
          <a:p>
            <a:endParaRPr lang="en-US">
              <a:solidFill>
                <a:srgbClr val="002060"/>
              </a:solidFill>
              <a:ea typeface="+mn-lt"/>
              <a:cs typeface="+mn-lt"/>
            </a:endParaRPr>
          </a:p>
        </p:txBody>
      </p:sp>
      <p:pic>
        <p:nvPicPr>
          <p:cNvPr id="3" name="Picture 4">
            <a:extLst>
              <a:ext uri="{FF2B5EF4-FFF2-40B4-BE49-F238E27FC236}">
                <a16:creationId xmlns:a16="http://schemas.microsoft.com/office/drawing/2014/main" xmlns="" id="{B03FDD68-9DA6-408E-BFD4-B2C553EAE9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41459" y="2857501"/>
            <a:ext cx="1516809" cy="1315526"/>
          </a:xfrm>
          <a:prstGeom prst="rect">
            <a:avLst/>
          </a:prstGeom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xmlns="" id="{7D0CAFBF-FB0C-4FB9-9468-5400AAE668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63259" y="6171038"/>
            <a:ext cx="715993" cy="755696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xmlns="" id="{5E456EFE-0255-4342-A47D-5AB25624A9A6}"/>
              </a:ext>
            </a:extLst>
          </p:cNvPr>
          <p:cNvSpPr txBox="1"/>
          <p:nvPr/>
        </p:nvSpPr>
        <p:spPr>
          <a:xfrm>
            <a:off x="641230" y="6420929"/>
            <a:ext cx="2743200" cy="369332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r>
              <a:rPr lang="en-US" b="1">
                <a:solidFill>
                  <a:srgbClr val="002060"/>
                </a:solidFill>
                <a:ea typeface="+mn-lt"/>
                <a:cs typeface="+mn-lt"/>
              </a:rPr>
              <a:t>Follow @</a:t>
            </a:r>
            <a:r>
              <a:rPr lang="en-US" b="1" err="1">
                <a:solidFill>
                  <a:srgbClr val="002060"/>
                </a:solidFill>
                <a:ea typeface="+mn-lt"/>
                <a:cs typeface="+mn-lt"/>
              </a:rPr>
              <a:t>edustartnow</a:t>
            </a:r>
            <a:endParaRPr lang="en-US" b="1" err="1">
              <a:solidFill>
                <a:srgbClr val="002060"/>
              </a:solidFill>
            </a:endParaRPr>
          </a:p>
        </p:txBody>
      </p:sp>
      <p:pic>
        <p:nvPicPr>
          <p:cNvPr id="5" name="Picture 6" descr="A close up of a clock&#10;&#10;Description generated with very high confidence">
            <a:extLst>
              <a:ext uri="{FF2B5EF4-FFF2-40B4-BE49-F238E27FC236}">
                <a16:creationId xmlns:a16="http://schemas.microsoft.com/office/drawing/2014/main" xmlns="" id="{9BAFD354-683B-439C-8523-8EE4F1507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44926" y="2570851"/>
            <a:ext cx="2562225" cy="1428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68823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8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6" grpId="0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0</TotalTime>
  <Words>242</Words>
  <Application>Microsoft Office PowerPoint</Application>
  <PresentationFormat>Custom</PresentationFormat>
  <Paragraphs>204</Paragraphs>
  <Slides>13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Office Theme</vt:lpstr>
      <vt:lpstr>       </vt:lpstr>
      <vt:lpstr>CONTENT FOR THE DAY 3</vt:lpstr>
      <vt:lpstr>     QUICK RECAP OF DAY 2</vt:lpstr>
      <vt:lpstr>      NUMERIC DATA TYPE</vt:lpstr>
      <vt:lpstr>  NUMERIC DATA TYPE</vt:lpstr>
      <vt:lpstr>   NUMERIC DATA TYPE</vt:lpstr>
      <vt:lpstr>   NUMERIC DATA TYPE</vt:lpstr>
      <vt:lpstr>   STRING DATA TYPE</vt:lpstr>
      <vt:lpstr>   STRING DATA TYPE</vt:lpstr>
      <vt:lpstr>   STRING DATA TYPE</vt:lpstr>
      <vt:lpstr>        LIST DATA TYPE</vt:lpstr>
      <vt:lpstr>   LIST DATA TYPE</vt:lpstr>
      <vt:lpstr> THANK YOU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 </dc:creator>
  <cp:lastModifiedBy>Dinesh</cp:lastModifiedBy>
  <cp:revision>1035</cp:revision>
  <dcterms:created xsi:type="dcterms:W3CDTF">2014-09-12T17:24:29Z</dcterms:created>
  <dcterms:modified xsi:type="dcterms:W3CDTF">2019-08-20T06:15:31Z</dcterms:modified>
</cp:coreProperties>
</file>