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91" r:id="rId5"/>
    <p:sldId id="292" r:id="rId6"/>
    <p:sldId id="293" r:id="rId7"/>
    <p:sldId id="294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QUICK RECAP OF DAY3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2626708F-5B31-42B4-8AF9-D0D285890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TUPLE DATA TYPE</a:t>
          </a:r>
        </a:p>
      </dgm:t>
    </dgm:pt>
    <dgm:pt modelId="{811E0E62-1505-427E-BFFF-FBDE65C7F7A4}" type="parTrans" cxnId="{16F9782D-B062-4E64-9261-7C1B4F39BD2D}">
      <dgm:prSet/>
      <dgm:spPr/>
      <dgm:t>
        <a:bodyPr/>
        <a:lstStyle/>
        <a:p>
          <a:endParaRPr lang="en-IN"/>
        </a:p>
      </dgm:t>
    </dgm:pt>
    <dgm:pt modelId="{13D17E76-9D07-47EB-AFEA-F5B534B17D9C}" type="sibTrans" cxnId="{16F9782D-B062-4E64-9261-7C1B4F39BD2D}">
      <dgm:prSet/>
      <dgm:spPr/>
      <dgm:t>
        <a:bodyPr/>
        <a:lstStyle/>
        <a:p>
          <a:endParaRPr lang="en-IN"/>
        </a:p>
      </dgm:t>
    </dgm:pt>
    <dgm:pt modelId="{28FFD86B-69DB-4FDE-9D49-AE8AF708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LIST DATA TYPE	</a:t>
          </a:r>
        </a:p>
      </dgm:t>
    </dgm:pt>
    <dgm:pt modelId="{53F5BBF5-3B8A-4E16-AE3B-46213D613460}" type="parTrans" cxnId="{B72D81FA-F7BF-4C44-9677-CFCAEE522C17}">
      <dgm:prSet/>
      <dgm:spPr/>
      <dgm:t>
        <a:bodyPr/>
        <a:lstStyle/>
        <a:p>
          <a:endParaRPr lang="en-IN"/>
        </a:p>
      </dgm:t>
    </dgm:pt>
    <dgm:pt modelId="{3E33C51E-6E1A-483D-B294-98E88176FE6A}" type="sibTrans" cxnId="{B72D81FA-F7BF-4C44-9677-CFCAEE522C17}">
      <dgm:prSet/>
      <dgm:spPr/>
      <dgm:t>
        <a:bodyPr/>
        <a:lstStyle/>
        <a:p>
          <a:endParaRPr lang="en-IN"/>
        </a:p>
      </dgm:t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</dgm:pt>
    <dgm:pt modelId="{414D2447-442B-4B1A-93A6-C00A72B90A1D}" type="pres">
      <dgm:prSet presAssocID="{2FFC5FFE-F622-49B3-8CA1-169F79767128}" presName="sibTrans" presStyleCnt="0"/>
      <dgm:spPr/>
    </dgm:pt>
    <dgm:pt modelId="{55D11E48-FEB9-40F4-9B68-5178117F4BF4}" type="pres">
      <dgm:prSet presAssocID="{28FFD86B-69DB-4FDE-9D49-AE8AF7082572}" presName="compNode" presStyleCnt="0"/>
      <dgm:spPr/>
    </dgm:pt>
    <dgm:pt modelId="{38D4260A-459D-45B8-9ED3-CBB1B3E3F380}" type="pres">
      <dgm:prSet presAssocID="{28FFD86B-69DB-4FDE-9D49-AE8AF7082572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9832EFC-BFE8-480F-A4D4-C603C83CC5EA}" type="pres">
      <dgm:prSet presAssocID="{28FFD86B-69DB-4FDE-9D49-AE8AF7082572}" presName="spaceRect" presStyleCnt="0"/>
      <dgm:spPr/>
    </dgm:pt>
    <dgm:pt modelId="{BF29B05C-E482-4DCE-B94A-8778DEA8C5EB}" type="pres">
      <dgm:prSet presAssocID="{28FFD86B-69DB-4FDE-9D49-AE8AF7082572}" presName="textRect" presStyleLbl="revTx" presStyleIdx="1" presStyleCnt="3">
        <dgm:presLayoutVars>
          <dgm:chMax val="1"/>
          <dgm:chPref val="1"/>
        </dgm:presLayoutVars>
      </dgm:prSet>
      <dgm:spPr/>
    </dgm:pt>
    <dgm:pt modelId="{E2F43632-4155-4404-9947-946D3154A3E5}" type="pres">
      <dgm:prSet presAssocID="{3E33C51E-6E1A-483D-B294-98E88176FE6A}" presName="sibTrans" presStyleCnt="0"/>
      <dgm:spPr/>
    </dgm:pt>
    <dgm:pt modelId="{B632CEE8-C299-4584-B804-03057CED843C}" type="pres">
      <dgm:prSet presAssocID="{2626708F-5B31-42B4-8AF9-D0D285890847}" presName="compNode" presStyleCnt="0"/>
      <dgm:spPr/>
    </dgm:pt>
    <dgm:pt modelId="{4FD44AFA-EC1E-4908-AE9E-7863A97E038A}" type="pres">
      <dgm:prSet presAssocID="{2626708F-5B31-42B4-8AF9-D0D28589084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F7AC20B-74AF-41E7-8C4F-6E15A3C10BA2}" type="pres">
      <dgm:prSet presAssocID="{2626708F-5B31-42B4-8AF9-D0D285890847}" presName="spaceRect" presStyleCnt="0"/>
      <dgm:spPr/>
    </dgm:pt>
    <dgm:pt modelId="{621750A4-FB71-4B93-A78B-C19255C45F82}" type="pres">
      <dgm:prSet presAssocID="{2626708F-5B31-42B4-8AF9-D0D2858908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D59B05-41EE-41A6-BB26-9741394D186A}" type="presOf" srcId="{2626708F-5B31-42B4-8AF9-D0D285890847}" destId="{621750A4-FB71-4B93-A78B-C19255C45F82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16F9782D-B062-4E64-9261-7C1B4F39BD2D}" srcId="{1AA9A238-B3FD-42F1-8814-51ED526AE3B5}" destId="{2626708F-5B31-42B4-8AF9-D0D285890847}" srcOrd="2" destOrd="0" parTransId="{811E0E62-1505-427E-BFFF-FBDE65C7F7A4}" sibTransId="{13D17E76-9D07-47EB-AFEA-F5B534B17D9C}"/>
    <dgm:cxn modelId="{2CF22253-010C-461A-9170-BE1757507290}" type="presOf" srcId="{28FFD86B-69DB-4FDE-9D49-AE8AF7082572}" destId="{BF29B05C-E482-4DCE-B94A-8778DEA8C5EB}" srcOrd="0" destOrd="0" presId="urn:microsoft.com/office/officeart/2018/2/layout/IconLabelList"/>
    <dgm:cxn modelId="{5F42807F-F372-4305-BAA5-584C03F0E684}" type="presOf" srcId="{00D77C52-BE40-45C5-A38C-3B3235556EA2}" destId="{10A65681-85E4-45D6-AA78-5E4C42F9D2AA}" srcOrd="0" destOrd="0" presId="urn:microsoft.com/office/officeart/2018/2/layout/IconLabelList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B72D81FA-F7BF-4C44-9677-CFCAEE522C17}" srcId="{1AA9A238-B3FD-42F1-8814-51ED526AE3B5}" destId="{28FFD86B-69DB-4FDE-9D49-AE8AF7082572}" srcOrd="1" destOrd="0" parTransId="{53F5BBF5-3B8A-4E16-AE3B-46213D613460}" sibTransId="{3E33C51E-6E1A-483D-B294-98E88176FE6A}"/>
    <dgm:cxn modelId="{912E5F78-2E34-47B0-814B-2BC50D0E6D69}" type="presParOf" srcId="{FD77D30B-C5F7-480B-A545-C205CFCBD34C}" destId="{71A1E6C3-2297-4F6A-89EC-CFF213015C64}" srcOrd="0" destOrd="0" presId="urn:microsoft.com/office/officeart/2018/2/layout/IconLabelList"/>
    <dgm:cxn modelId="{671954EC-8E5A-4407-83B8-5F23CC1140B2}" type="presParOf" srcId="{71A1E6C3-2297-4F6A-89EC-CFF213015C64}" destId="{2E459E6B-8895-4F6F-B45A-A929991E4492}" srcOrd="0" destOrd="0" presId="urn:microsoft.com/office/officeart/2018/2/layout/IconLabelList"/>
    <dgm:cxn modelId="{B535C6D9-8905-46CE-B897-3BC257688C89}" type="presParOf" srcId="{71A1E6C3-2297-4F6A-89EC-CFF213015C64}" destId="{2EB5BE9F-970F-4E8C-BCF7-E0590B1DF199}" srcOrd="1" destOrd="0" presId="urn:microsoft.com/office/officeart/2018/2/layout/IconLabelList"/>
    <dgm:cxn modelId="{D5F5EB40-86A7-484C-92A0-FBF9C1E77911}" type="presParOf" srcId="{71A1E6C3-2297-4F6A-89EC-CFF213015C64}" destId="{10A65681-85E4-45D6-AA78-5E4C42F9D2AA}" srcOrd="2" destOrd="0" presId="urn:microsoft.com/office/officeart/2018/2/layout/IconLabelList"/>
    <dgm:cxn modelId="{3C78B3CD-4571-45C0-964D-BFB5F0CC92E3}" type="presParOf" srcId="{FD77D30B-C5F7-480B-A545-C205CFCBD34C}" destId="{414D2447-442B-4B1A-93A6-C00A72B90A1D}" srcOrd="1" destOrd="0" presId="urn:microsoft.com/office/officeart/2018/2/layout/IconLabelList"/>
    <dgm:cxn modelId="{3EB26443-211E-4060-9037-13A6C6E24983}" type="presParOf" srcId="{FD77D30B-C5F7-480B-A545-C205CFCBD34C}" destId="{55D11E48-FEB9-40F4-9B68-5178117F4BF4}" srcOrd="2" destOrd="0" presId="urn:microsoft.com/office/officeart/2018/2/layout/IconLabelList"/>
    <dgm:cxn modelId="{1439EAFF-5B72-4497-B13D-2427AC12A364}" type="presParOf" srcId="{55D11E48-FEB9-40F4-9B68-5178117F4BF4}" destId="{38D4260A-459D-45B8-9ED3-CBB1B3E3F380}" srcOrd="0" destOrd="0" presId="urn:microsoft.com/office/officeart/2018/2/layout/IconLabelList"/>
    <dgm:cxn modelId="{41E9787A-77C6-40E8-A113-D35565B65C76}" type="presParOf" srcId="{55D11E48-FEB9-40F4-9B68-5178117F4BF4}" destId="{99832EFC-BFE8-480F-A4D4-C603C83CC5EA}" srcOrd="1" destOrd="0" presId="urn:microsoft.com/office/officeart/2018/2/layout/IconLabelList"/>
    <dgm:cxn modelId="{C358D88F-225A-438D-81E0-1D016E4933FA}" type="presParOf" srcId="{55D11E48-FEB9-40F4-9B68-5178117F4BF4}" destId="{BF29B05C-E482-4DCE-B94A-8778DEA8C5EB}" srcOrd="2" destOrd="0" presId="urn:microsoft.com/office/officeart/2018/2/layout/IconLabelList"/>
    <dgm:cxn modelId="{9059C1E6-9E2D-4883-BAFE-C3E91175A977}" type="presParOf" srcId="{FD77D30B-C5F7-480B-A545-C205CFCBD34C}" destId="{E2F43632-4155-4404-9947-946D3154A3E5}" srcOrd="3" destOrd="0" presId="urn:microsoft.com/office/officeart/2018/2/layout/IconLabelList"/>
    <dgm:cxn modelId="{24312AF1-7C85-4B5F-9043-DE3725E34861}" type="presParOf" srcId="{FD77D30B-C5F7-480B-A545-C205CFCBD34C}" destId="{B632CEE8-C299-4584-B804-03057CED843C}" srcOrd="4" destOrd="0" presId="urn:microsoft.com/office/officeart/2018/2/layout/IconLabelList"/>
    <dgm:cxn modelId="{9B301A4E-3954-4AA4-BF71-44C0FEE27A48}" type="presParOf" srcId="{B632CEE8-C299-4584-B804-03057CED843C}" destId="{4FD44AFA-EC1E-4908-AE9E-7863A97E038A}" srcOrd="0" destOrd="0" presId="urn:microsoft.com/office/officeart/2018/2/layout/IconLabelList"/>
    <dgm:cxn modelId="{700C4AB7-A2CA-47CB-BACD-880265E45631}" type="presParOf" srcId="{B632CEE8-C299-4584-B804-03057CED843C}" destId="{6F7AC20B-74AF-41E7-8C4F-6E15A3C10BA2}" srcOrd="1" destOrd="0" presId="urn:microsoft.com/office/officeart/2018/2/layout/IconLabelList"/>
    <dgm:cxn modelId="{B00A9E10-69AD-4783-BC12-C961E1578F0C}" type="presParOf" srcId="{B632CEE8-C299-4584-B804-03057CED843C}" destId="{621750A4-FB71-4B93-A78B-C19255C45F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657949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685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/>
            <a:t>QUICK RECAP OF DAY3</a:t>
          </a:r>
          <a:endParaRPr lang="en-US" sz="2300" kern="1200" dirty="0"/>
        </a:p>
      </dsp:txBody>
      <dsp:txXfrm>
        <a:off x="3685" y="2626534"/>
        <a:ext cx="2379139" cy="720000"/>
      </dsp:txXfrm>
    </dsp:sp>
    <dsp:sp modelId="{38D4260A-459D-45B8-9ED3-CBB1B3E3F380}">
      <dsp:nvSpPr>
        <dsp:cNvPr id="0" name=""/>
        <dsp:cNvSpPr/>
      </dsp:nvSpPr>
      <dsp:spPr>
        <a:xfrm>
          <a:off x="3453438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B05C-E482-4DCE-B94A-8778DEA8C5EB}">
      <dsp:nvSpPr>
        <dsp:cNvPr id="0" name=""/>
        <dsp:cNvSpPr/>
      </dsp:nvSpPr>
      <dsp:spPr>
        <a:xfrm>
          <a:off x="2799174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cs typeface="Calibri Light"/>
            </a:rPr>
            <a:t>LIST DATA TYPE	</a:t>
          </a:r>
        </a:p>
      </dsp:txBody>
      <dsp:txXfrm>
        <a:off x="2799174" y="2626534"/>
        <a:ext cx="2379139" cy="720000"/>
      </dsp:txXfrm>
    </dsp:sp>
    <dsp:sp modelId="{4FD44AFA-EC1E-4908-AE9E-7863A97E038A}">
      <dsp:nvSpPr>
        <dsp:cNvPr id="0" name=""/>
        <dsp:cNvSpPr/>
      </dsp:nvSpPr>
      <dsp:spPr>
        <a:xfrm>
          <a:off x="6248927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50A4-FB71-4B93-A78B-C19255C45F82}">
      <dsp:nvSpPr>
        <dsp:cNvPr id="0" name=""/>
        <dsp:cNvSpPr/>
      </dsp:nvSpPr>
      <dsp:spPr>
        <a:xfrm>
          <a:off x="5594663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cs typeface="Calibri Light"/>
            </a:rPr>
            <a:t>TUPLE DATA TYPE</a:t>
          </a:r>
        </a:p>
      </dsp:txBody>
      <dsp:txXfrm>
        <a:off x="5594663" y="2626534"/>
        <a:ext cx="23791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 dirty="0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065564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 4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NUMERIC DATA TYPES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STRING DATA TYPE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METHODS IN STRING DATA TYPES</a:t>
            </a: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LIST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DATA TYPE: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is like a Array in C, but it is a collection of 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    different data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It store the sequence of various type 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It is a mutable data type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L=[1,2,3,"nikhil"]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Print L[0]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SLICING SAME AS STINRGS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LIST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&gt;</a:t>
            </a:r>
            <a:endParaRPr lang="en-US" sz="70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7500" b="1" u="sng" dirty="0">
                <a:solidFill>
                  <a:srgbClr val="002060"/>
                </a:solidFill>
                <a:ea typeface="+mn-lt"/>
                <a:cs typeface="+mn-lt"/>
              </a:rPr>
              <a:t>METHODS :</a:t>
            </a:r>
          </a:p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Append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Insert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Extend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Len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Index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Count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Del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Remove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Pop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Sort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sorted</a:t>
            </a:r>
            <a:endParaRPr lang="en-US" sz="7500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TUPLE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DATA TYPE: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Tuple data type is same as list but ,It is immutable data type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t=(1,2,3,"nikhil“)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print t[0]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t[1]=“hey”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Print (t)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You get an error 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SLICING SAME AS STINRGS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TUPLE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&gt;</a:t>
            </a:r>
            <a:endParaRPr lang="en-US" sz="70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7500" b="1" u="sng" dirty="0">
                <a:solidFill>
                  <a:srgbClr val="002060"/>
                </a:solidFill>
                <a:ea typeface="+mn-lt"/>
                <a:cs typeface="+mn-lt"/>
              </a:rPr>
              <a:t>METHODS :</a:t>
            </a:r>
          </a:p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count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Index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Len</a:t>
            </a:r>
          </a:p>
          <a:p>
            <a:pPr marL="0" indent="0">
              <a:buNone/>
            </a:pPr>
            <a:endParaRPr lang="en-US" sz="75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133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Wingdings</vt:lpstr>
      <vt:lpstr>Wingdings,Sans-Serif</vt:lpstr>
      <vt:lpstr>Office Theme</vt:lpstr>
      <vt:lpstr>       </vt:lpstr>
      <vt:lpstr>CONTENT FOR THE DAY 4</vt:lpstr>
      <vt:lpstr>     QUICK RECAP OF DAY 3</vt:lpstr>
      <vt:lpstr>        LIST DATA TYPE</vt:lpstr>
      <vt:lpstr>   LIST DATA TYPE</vt:lpstr>
      <vt:lpstr>        TUPLE DATA TYPE</vt:lpstr>
      <vt:lpstr>   TUPLE DATA TYPE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 Appana</dc:creator>
  <cp:lastModifiedBy>Dharma Appana</cp:lastModifiedBy>
  <cp:revision>1046</cp:revision>
  <dcterms:created xsi:type="dcterms:W3CDTF">2014-09-12T17:24:29Z</dcterms:created>
  <dcterms:modified xsi:type="dcterms:W3CDTF">2019-08-21T07:21:27Z</dcterms:modified>
</cp:coreProperties>
</file>