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3" r:id="rId6"/>
    <p:sldId id="29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</a:t>
          </a:r>
          <a:r>
            <a:rPr lang="en-US" i="0" dirty="0" smtClean="0"/>
            <a:t>DAY5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cs typeface="Calibri Light"/>
            </a:rPr>
            <a:t>LOOPS</a:t>
          </a:r>
        </a:p>
        <a:p>
          <a:pPr>
            <a:lnSpc>
              <a:spcPct val="100000"/>
            </a:lnSpc>
          </a:pPr>
          <a:endParaRPr lang="en-US" dirty="0">
            <a:cs typeface="Calibri Light"/>
          </a:endParaRP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cs typeface="Calibri Light"/>
            </a:rPr>
            <a:t>CONDITIONAL STATEMENTS</a:t>
          </a:r>
          <a:endParaRPr lang="en-US" dirty="0">
            <a:cs typeface="Calibri Light"/>
          </a:endParaRP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i="0" kern="1200" dirty="0"/>
            <a:t>QUICK RECAP OF </a:t>
          </a:r>
          <a:r>
            <a:rPr lang="en-US" sz="1900" i="0" kern="1200" dirty="0" smtClean="0"/>
            <a:t>DAY5</a:t>
          </a: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cs typeface="Calibri Light"/>
            </a:rPr>
            <a:t>CONDITIONAL STATEMENTS</a:t>
          </a:r>
          <a:endParaRPr lang="en-US" sz="1900" kern="1200" dirty="0">
            <a:cs typeface="Calibri Light"/>
          </a:endParaRP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cs typeface="Calibri Light"/>
            </a:rPr>
            <a:t>LOOPS</a:t>
          </a: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cs typeface="Calibri Light"/>
          </a:endParaRP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52520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xmlns="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DAY6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</a:t>
            </a:r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DAY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5</a:t>
            </a:r>
            <a:endParaRPr lang="en-US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SET DATA TYPE</a:t>
            </a: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</a:t>
            </a: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SET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DICTIONARY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DATA TYPE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</a:t>
            </a:r>
            <a:r>
              <a:rPr lang="en-US" b="1" dirty="0" smtClean="0">
                <a:solidFill>
                  <a:srgbClr val="002060"/>
                </a:solidFill>
                <a:ea typeface="+mn-lt"/>
                <a:cs typeface="+mn-lt"/>
              </a:rPr>
              <a:t>DICTIONARY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DATA TYPE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CONDITIONAL STATEMENTS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84" y="1719059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IF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ELIF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How to pass User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User name and Password Validation</a:t>
            </a: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CONDITIONAL 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STATEMENTS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Questions: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Write a program in python to check whether a input string is alphabet or digit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Write a program to check the divisibility of a </a:t>
            </a: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Check the identity of an element in the list</a:t>
            </a: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cs typeface="Calibri Light"/>
              </a:rPr>
              <a:t>LOOPS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Loop:</a:t>
            </a:r>
          </a:p>
          <a:p>
            <a:pPr marL="0" indent="0">
              <a:buNone/>
            </a:pP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For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While</a:t>
            </a: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Control  statements:</a:t>
            </a:r>
          </a:p>
          <a:p>
            <a:pPr marL="0" indent="0">
              <a:buNone/>
            </a:pPr>
            <a:endParaRPr lang="en-US" sz="3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Break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Continue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rgbClr val="002060"/>
                </a:solidFill>
                <a:ea typeface="+mn-lt"/>
                <a:cs typeface="+mn-lt"/>
              </a:rPr>
              <a:t>pass</a:t>
            </a:r>
          </a:p>
          <a:p>
            <a:pPr marL="0" indent="0">
              <a:buNone/>
            </a:pPr>
            <a:endParaRPr lang="en-US" sz="3000" b="1" dirty="0" smtClean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105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Wingdings</vt:lpstr>
      <vt:lpstr>Wingdings,Sans-Serif</vt:lpstr>
      <vt:lpstr>Office Theme</vt:lpstr>
      <vt:lpstr>       </vt:lpstr>
      <vt:lpstr>CONTENT FOR THE DAY6</vt:lpstr>
      <vt:lpstr>     QUICK RECAP OF DAY 5</vt:lpstr>
      <vt:lpstr>  CONDITIONAL STATEMENTS</vt:lpstr>
      <vt:lpstr>   CONDITIONAL STATEMENTS</vt:lpstr>
      <vt:lpstr>    LOOPS</vt:lpstr>
      <vt:lpstr> 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swamy potharaveni</cp:lastModifiedBy>
  <cp:revision>1053</cp:revision>
  <dcterms:created xsi:type="dcterms:W3CDTF">2014-09-12T17:24:29Z</dcterms:created>
  <dcterms:modified xsi:type="dcterms:W3CDTF">2019-08-23T10:48:01Z</dcterms:modified>
</cp:coreProperties>
</file>