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074" y="2804160"/>
            <a:ext cx="11972926" cy="2677656"/>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STUDENT NAME: DINESH KUMAR L</a:t>
            </a:r>
          </a:p>
          <a:p>
            <a:r>
              <a:rPr lang="en-US" sz="2400" dirty="0">
                <a:latin typeface="Times New Roman" panose="02020603050405020304" pitchFamily="18" charset="0"/>
                <a:cs typeface="Times New Roman" panose="02020603050405020304" pitchFamily="18" charset="0"/>
              </a:rPr>
              <a:t>REGISTER NO AND NMID: 2422J0773&amp;DINESHKUMARLNM2422J0773@GMAIL.COM</a:t>
            </a:r>
          </a:p>
          <a:p>
            <a:r>
              <a:rPr lang="en-US" sz="2400" dirty="0">
                <a:latin typeface="Times New Roman" panose="02020603050405020304" pitchFamily="18" charset="0"/>
                <a:cs typeface="Times New Roman" panose="02020603050405020304" pitchFamily="18" charset="0"/>
              </a:rPr>
              <a:t>DEPARTMENT: BCA</a:t>
            </a:r>
          </a:p>
          <a:p>
            <a:r>
              <a:rPr lang="en-US" sz="2400" dirty="0">
                <a:latin typeface="Times New Roman" panose="02020603050405020304" pitchFamily="18" charset="0"/>
                <a:cs typeface="Times New Roman" panose="02020603050405020304" pitchFamily="18" charset="0"/>
              </a:rPr>
              <a:t>COLLEGE: COLLEGE/ UNIVERSITY:GOVERNMENT ARTS AND SCIENCE  SATHYAMANGLAM,638401,ERODE/BHARATHIAR UNIVERSITY</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4FC6EAC-F18F-4743-F984-5E1E7A0162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369731" y="1702824"/>
            <a:ext cx="5033438" cy="51884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305CB376-379B-BEE7-5492-86393C34D6FE}"/>
              </a:ext>
            </a:extLst>
          </p:cNvPr>
          <p:cNvSpPr txBox="1"/>
          <p:nvPr/>
        </p:nvSpPr>
        <p:spPr>
          <a:xfrm>
            <a:off x="152400" y="1695450"/>
            <a:ext cx="11553827"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portfolio project successfully demonstrates the developer's expertise in key web development technologies such as HTML, CSS, JavaScript, and React. It provides an intuitive and visually appealing design that effectively communicates skills, showcases projects, and facilitates easy contact. The structured layout and responsive design ensure accessibility and a positive user experience across devices. Overall, this portfolio serves as a professional and efficient platform for attracting potential employers, collaborators, or clients by clearly reflecting the developer’s capabilities and style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96008" y="1895474"/>
            <a:ext cx="5414392" cy="5429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000" b="1" dirty="0">
                <a:solidFill>
                  <a:srgbClr val="FF0000"/>
                </a:solidFill>
                <a:latin typeface="Times New Roman" panose="02020603050405020304" pitchFamily="18" charset="0"/>
                <a:cs typeface="Times New Roman" panose="02020603050405020304" pitchFamily="18" charset="0"/>
              </a:rPr>
              <a:t>DIGITAL PORTFOLIO</a:t>
            </a:r>
            <a:endParaRPr lang="en-US" sz="4000" dirty="0">
              <a:solidFill>
                <a:srgbClr val="FF000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00D7CA5-8F43-55DC-FAEB-172B7F993D83}"/>
              </a:ext>
            </a:extLst>
          </p:cNvPr>
          <p:cNvSpPr txBox="1"/>
          <p:nvPr/>
        </p:nvSpPr>
        <p:spPr>
          <a:xfrm>
            <a:off x="0" y="1695450"/>
            <a:ext cx="10668000" cy="2190750"/>
          </a:xfrm>
          <a:prstGeom prst="rect">
            <a:avLst/>
          </a:prstGeom>
          <a:noFill/>
        </p:spPr>
        <p:txBody>
          <a:bodyPr wrap="square" rtlCol="0">
            <a:spAutoFit/>
          </a:bodyPr>
          <a:lstStyle/>
          <a:p>
            <a:r>
              <a:rPr lang="en-IN" sz="1600" b="1" dirty="0"/>
              <a:t> </a:t>
            </a:r>
            <a:r>
              <a:rPr lang="en-IN" sz="1600" b="1" dirty="0">
                <a:latin typeface="Times New Roman" panose="02020603050405020304" pitchFamily="18" charset="0"/>
                <a:cs typeface="Times New Roman" panose="02020603050405020304" pitchFamily="18" charset="0"/>
              </a:rPr>
              <a:t>Header (sticky)</a:t>
            </a:r>
            <a:r>
              <a:rPr lang="en-IN" sz="1600" dirty="0">
                <a:latin typeface="Times New Roman" panose="02020603050405020304" pitchFamily="18" charset="0"/>
                <a:cs typeface="Times New Roman" panose="02020603050405020304" pitchFamily="18" charset="0"/>
              </a:rPr>
              <a:t> → Your name and navigation links (About, Projects, Contact).</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About Section</a:t>
            </a:r>
            <a:r>
              <a:rPr lang="en-IN" sz="1600" dirty="0">
                <a:latin typeface="Times New Roman" panose="02020603050405020304" pitchFamily="18" charset="0"/>
                <a:cs typeface="Times New Roman" panose="02020603050405020304" pitchFamily="18" charset="0"/>
              </a:rPr>
              <a:t> → A short intro about your skills (HTML, CSS, JavaScript, React).</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Projects Section</a:t>
            </a:r>
            <a:r>
              <a:rPr lang="en-IN" sz="1600" dirty="0">
                <a:latin typeface="Times New Roman" panose="02020603050405020304" pitchFamily="18" charset="0"/>
                <a:cs typeface="Times New Roman" panose="02020603050405020304" pitchFamily="18" charset="0"/>
              </a:rPr>
              <a:t> → Three project cards (Portfolio Website, Todo App, E-commerce Website) with hover effects and                 </a:t>
            </a:r>
          </a:p>
          <a:p>
            <a:r>
              <a:rPr lang="en-IN" sz="1600" dirty="0">
                <a:latin typeface="Times New Roman" panose="02020603050405020304" pitchFamily="18" charset="0"/>
                <a:cs typeface="Times New Roman" panose="02020603050405020304" pitchFamily="18" charset="0"/>
              </a:rPr>
              <a:t>“View Project” buttons.</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Contact Section</a:t>
            </a:r>
            <a:r>
              <a:rPr lang="en-IN" sz="1600" dirty="0">
                <a:latin typeface="Times New Roman" panose="02020603050405020304" pitchFamily="18" charset="0"/>
                <a:cs typeface="Times New Roman" panose="02020603050405020304" pitchFamily="18" charset="0"/>
              </a:rPr>
              <a:t> → Email, LinkedIn, and GitHub links.</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Footer</a:t>
            </a:r>
            <a:r>
              <a:rPr lang="en-IN" sz="1600" dirty="0">
                <a:latin typeface="Times New Roman" panose="02020603050405020304" pitchFamily="18" charset="0"/>
                <a:cs typeface="Times New Roman" panose="02020603050405020304" pitchFamily="18" charset="0"/>
              </a:rPr>
              <a:t> → Copyright notice</a:t>
            </a:r>
          </a:p>
          <a:p>
            <a:r>
              <a:rPr lang="en-IN" dirty="0"/>
              <a: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762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39ABED67-74B3-4961-ABED-236C3D686AAE}"/>
              </a:ext>
            </a:extLst>
          </p:cNvPr>
          <p:cNvSpPr txBox="1"/>
          <p:nvPr/>
        </p:nvSpPr>
        <p:spPr>
          <a:xfrm>
            <a:off x="152401" y="1943783"/>
            <a:ext cx="10744199"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project is a personal portfolio website designed to showcase the work, skills, and contact details of a web developer named </a:t>
            </a:r>
            <a:r>
              <a:rPr lang="en-IN" dirty="0" err="1">
                <a:latin typeface="Times New Roman" panose="02020603050405020304" pitchFamily="18" charset="0"/>
                <a:cs typeface="Times New Roman" panose="02020603050405020304" pitchFamily="18" charset="0"/>
              </a:rPr>
              <a:t>Abishek</a:t>
            </a:r>
            <a:r>
              <a:rPr lang="en-IN" dirty="0">
                <a:latin typeface="Times New Roman" panose="02020603050405020304" pitchFamily="18" charset="0"/>
                <a:cs typeface="Times New Roman" panose="02020603050405020304" pitchFamily="18" charset="0"/>
              </a:rPr>
              <a:t>. It features an About section introducing the developer and highlighting skills (HTML, CSS, JavaScript, React), a Projects section that displays sample projects (such as a Portfolio Website, Todo App, and E-commerce Website), and a Contact section with ways to reach the developer via email, LinkedIn, or GitHub. The site uses a clean, responsive layout and interactive elements, providing a professional digital presence for potential employers, clients, or collaborators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565339F-2358-D778-A910-4AB812B87E18}"/>
              </a:ext>
            </a:extLst>
          </p:cNvPr>
          <p:cNvSpPr txBox="1"/>
          <p:nvPr/>
        </p:nvSpPr>
        <p:spPr>
          <a:xfrm>
            <a:off x="609601" y="1828800"/>
            <a:ext cx="10439400" cy="1631216"/>
          </a:xfrm>
          <a:prstGeom prst="rect">
            <a:avLst/>
          </a:prstGeom>
          <a:noFill/>
        </p:spPr>
        <p:txBody>
          <a:bodyPr wrap="square" rtlCol="0">
            <a:spAutoFit/>
          </a:bodyPr>
          <a:lstStyle/>
          <a:p>
            <a:pPr lvl="0"/>
            <a:r>
              <a:rPr lang="en-IN" sz="2000" dirty="0">
                <a:latin typeface="Times New Roman" panose="02020603050405020304" pitchFamily="18" charset="0"/>
                <a:cs typeface="Times New Roman" panose="02020603050405020304" pitchFamily="18" charset="0"/>
              </a:rPr>
              <a:t>* Potential employers or recruiters seeking to evaluate the work, skills, or projects of the web     developer.</a:t>
            </a:r>
          </a:p>
          <a:p>
            <a:pPr lvl="0"/>
            <a:r>
              <a:rPr lang="en-IN" sz="2000" dirty="0">
                <a:latin typeface="Times New Roman" panose="02020603050405020304" pitchFamily="18" charset="0"/>
                <a:cs typeface="Times New Roman" panose="02020603050405020304" pitchFamily="18" charset="0"/>
              </a:rPr>
              <a:t>* Clients or collaborators interested in hiring or working with the web developer for web projects.</a:t>
            </a:r>
          </a:p>
          <a:p>
            <a:r>
              <a:rPr lang="en-IN" sz="2000" dirty="0">
                <a:latin typeface="Times New Roman" panose="02020603050405020304" pitchFamily="18" charset="0"/>
                <a:cs typeface="Times New Roman" panose="02020603050405020304" pitchFamily="18" charset="0"/>
              </a:rPr>
              <a:t>Other developers or peers who wish to review the showcased projects for collaboration, feedback, or * inspiration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143125" cy="2486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64124D2-C5E5-5FEC-1BF7-ACAD0D576C74}"/>
              </a:ext>
            </a:extLst>
          </p:cNvPr>
          <p:cNvSpPr txBox="1"/>
          <p:nvPr/>
        </p:nvSpPr>
        <p:spPr>
          <a:xfrm>
            <a:off x="2143126" y="1752600"/>
            <a:ext cx="9059164" cy="2585323"/>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HTML, CSS, and JavaScript: The foundational technologies for all the showcased projects and the portfolio itself.</a:t>
            </a:r>
          </a:p>
          <a:p>
            <a:pPr lvl="0"/>
            <a:r>
              <a:rPr lang="en-IN" dirty="0">
                <a:latin typeface="Times New Roman" panose="02020603050405020304" pitchFamily="18" charset="0"/>
                <a:cs typeface="Times New Roman" panose="02020603050405020304" pitchFamily="18" charset="0"/>
              </a:rPr>
              <a:t>React: Identified as a core skill, suggesting usage for interactive and dynamic user interfaces.</a:t>
            </a:r>
          </a:p>
          <a:p>
            <a:pPr lvl="0"/>
            <a:r>
              <a:rPr lang="en-IN" dirty="0">
                <a:latin typeface="Times New Roman" panose="02020603050405020304" pitchFamily="18" charset="0"/>
                <a:cs typeface="Times New Roman" panose="02020603050405020304" pitchFamily="18" charset="0"/>
              </a:rPr>
              <a:t>Responsive web design: Indicated by a focus on building clean and responsive websites.</a:t>
            </a:r>
          </a:p>
          <a:p>
            <a:pPr lvl="0"/>
            <a:r>
              <a:rPr lang="en-IN" dirty="0">
                <a:latin typeface="Times New Roman" panose="02020603050405020304" pitchFamily="18" charset="0"/>
                <a:cs typeface="Times New Roman" panose="02020603050405020304" pitchFamily="18" charset="0"/>
              </a:rPr>
              <a:t>Project Showcase: Examples include a Todo App (task manager using HTML, CSS, JavaScript), an E-commerce mock store, and the portfolio itself.</a:t>
            </a:r>
          </a:p>
          <a:p>
            <a:pPr lvl="0"/>
            <a:r>
              <a:rPr lang="en-IN" dirty="0">
                <a:latin typeface="Times New Roman" panose="02020603050405020304" pitchFamily="18" charset="0"/>
                <a:cs typeface="Times New Roman" panose="02020603050405020304" pitchFamily="18" charset="0"/>
              </a:rPr>
              <a:t>UI/UX best practices: Implied through emphasis on user-friendly, visually clean websites and cards with interactive effects (like hover states).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A6F7746-2A91-E83C-4292-CE6F48A1812B}"/>
              </a:ext>
            </a:extLst>
          </p:cNvPr>
          <p:cNvSpPr txBox="1"/>
          <p:nvPr/>
        </p:nvSpPr>
        <p:spPr>
          <a:xfrm>
            <a:off x="739775" y="1295400"/>
            <a:ext cx="10080625" cy="2862322"/>
          </a:xfrm>
          <a:prstGeom prst="rect">
            <a:avLst/>
          </a:prstGeom>
          <a:noFill/>
        </p:spPr>
        <p:txBody>
          <a:bodyPr wrap="square" rtlCol="0">
            <a:spAutoFit/>
          </a:bodyPr>
          <a:lstStyle/>
          <a:p>
            <a:pPr lvl="0"/>
            <a:r>
              <a:rPr lang="en-IN" b="1" dirty="0">
                <a:latin typeface="Times New Roman" panose="02020603050405020304" pitchFamily="18" charset="0"/>
                <a:cs typeface="Times New Roman" panose="02020603050405020304" pitchFamily="18" charset="0"/>
              </a:rPr>
              <a:t>Section-based Layout</a:t>
            </a:r>
            <a:r>
              <a:rPr lang="en-IN" dirty="0">
                <a:latin typeface="Times New Roman" panose="02020603050405020304" pitchFamily="18" charset="0"/>
                <a:cs typeface="Times New Roman" panose="02020603050405020304" pitchFamily="18" charset="0"/>
              </a:rPr>
              <a:t>: Each major area (About, Projects, Contact) is organized into its section with clear headings.</a:t>
            </a:r>
          </a:p>
          <a:p>
            <a:pPr lvl="0"/>
            <a:r>
              <a:rPr lang="en-IN" b="1" dirty="0">
                <a:latin typeface="Times New Roman" panose="02020603050405020304" pitchFamily="18" charset="0"/>
                <a:cs typeface="Times New Roman" panose="02020603050405020304" pitchFamily="18" charset="0"/>
              </a:rPr>
              <a:t>Projects Grid:</a:t>
            </a:r>
            <a:r>
              <a:rPr lang="en-IN" dirty="0">
                <a:latin typeface="Times New Roman" panose="02020603050405020304" pitchFamily="18" charset="0"/>
                <a:cs typeface="Times New Roman" panose="02020603050405020304" pitchFamily="18" charset="0"/>
              </a:rPr>
              <a:t> Projects are shown as cards in a responsive grid layout. Each card includes a title, short description, and a “View Project” button.</a:t>
            </a:r>
          </a:p>
          <a:p>
            <a:pPr lvl="0"/>
            <a:r>
              <a:rPr lang="en-IN" b="1" dirty="0">
                <a:latin typeface="Times New Roman" panose="02020603050405020304" pitchFamily="18" charset="0"/>
                <a:cs typeface="Times New Roman" panose="02020603050405020304" pitchFamily="18" charset="0"/>
              </a:rPr>
              <a:t>Consistent Styling</a:t>
            </a:r>
            <a:r>
              <a:rPr lang="en-IN" dirty="0">
                <a:latin typeface="Times New Roman" panose="02020603050405020304" pitchFamily="18" charset="0"/>
                <a:cs typeface="Times New Roman" panose="02020603050405020304" pitchFamily="18" charset="0"/>
              </a:rPr>
              <a:t>: Utilizes a sans-serif font, ample padding, and a neutral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scheme (light backgrounds with darker text and contrasting buttons).</a:t>
            </a:r>
          </a:p>
          <a:p>
            <a:pPr lvl="0"/>
            <a:r>
              <a:rPr lang="en-IN" b="1" dirty="0">
                <a:latin typeface="Times New Roman" panose="02020603050405020304" pitchFamily="18" charset="0"/>
                <a:cs typeface="Times New Roman" panose="02020603050405020304" pitchFamily="18" charset="0"/>
              </a:rPr>
              <a:t>Interactive Elements</a:t>
            </a:r>
            <a:r>
              <a:rPr lang="en-IN" dirty="0">
                <a:latin typeface="Times New Roman" panose="02020603050405020304" pitchFamily="18" charset="0"/>
                <a:cs typeface="Times New Roman" panose="02020603050405020304" pitchFamily="18" charset="0"/>
              </a:rPr>
              <a:t>: Cards have hover effects and buttons change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on hover for a dynamic user experience.</a:t>
            </a:r>
          </a:p>
          <a:p>
            <a:pPr lvl="0"/>
            <a:r>
              <a:rPr lang="en-IN" b="1" dirty="0">
                <a:latin typeface="Times New Roman" panose="02020603050405020304" pitchFamily="18" charset="0"/>
                <a:cs typeface="Times New Roman" panose="02020603050405020304" pitchFamily="18" charset="0"/>
              </a:rPr>
              <a:t>Footer</a:t>
            </a:r>
            <a:r>
              <a:rPr lang="en-IN" dirty="0">
                <a:latin typeface="Times New Roman" panose="02020603050405020304" pitchFamily="18" charset="0"/>
                <a:cs typeface="Times New Roman" panose="02020603050405020304" pitchFamily="18" charset="0"/>
              </a:rPr>
              <a:t>: Simple and </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including copyright information.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01207D3-C5B2-10B3-A8E8-75ED46801856}"/>
              </a:ext>
            </a:extLst>
          </p:cNvPr>
          <p:cNvSpPr txBox="1"/>
          <p:nvPr/>
        </p:nvSpPr>
        <p:spPr>
          <a:xfrm>
            <a:off x="838201" y="1524000"/>
            <a:ext cx="9829800" cy="3139321"/>
          </a:xfrm>
          <a:prstGeom prst="rect">
            <a:avLst/>
          </a:prstGeom>
          <a:noFill/>
        </p:spPr>
        <p:txBody>
          <a:bodyPr wrap="square" rtlCol="0">
            <a:spAutoFit/>
          </a:bodyPr>
          <a:lstStyle/>
          <a:p>
            <a:pPr lvl="0"/>
            <a:r>
              <a:rPr lang="en-IN" b="1" dirty="0">
                <a:latin typeface="Times New Roman" panose="02020603050405020304" pitchFamily="18" charset="0"/>
                <a:cs typeface="Times New Roman" panose="02020603050405020304" pitchFamily="18" charset="0"/>
              </a:rPr>
              <a:t>Navigation Bar: </a:t>
            </a:r>
            <a:r>
              <a:rPr lang="en-IN" dirty="0">
                <a:latin typeface="Times New Roman" panose="02020603050405020304" pitchFamily="18" charset="0"/>
                <a:cs typeface="Times New Roman" panose="02020603050405020304" pitchFamily="18" charset="0"/>
              </a:rPr>
              <a:t>Sticky header navigation allows users to jump to About, Projects, and Contact sections.</a:t>
            </a:r>
          </a:p>
          <a:p>
            <a:pPr lvl="0"/>
            <a:r>
              <a:rPr lang="en-IN" b="1" dirty="0">
                <a:latin typeface="Times New Roman" panose="02020603050405020304" pitchFamily="18" charset="0"/>
                <a:cs typeface="Times New Roman" panose="02020603050405020304" pitchFamily="18" charset="0"/>
              </a:rPr>
              <a:t>About Section: </a:t>
            </a:r>
            <a:r>
              <a:rPr lang="en-IN" dirty="0">
                <a:latin typeface="Times New Roman" panose="02020603050405020304" pitchFamily="18" charset="0"/>
                <a:cs typeface="Times New Roman" panose="02020603050405020304" pitchFamily="18" charset="0"/>
              </a:rPr>
              <a:t>Summarizes the developer's skills (HTML, CSS, JavaScript, React) and passion for building real-world solutions.</a:t>
            </a:r>
          </a:p>
          <a:p>
            <a:pPr lvl="0"/>
            <a:r>
              <a:rPr lang="en-IN" b="1" dirty="0">
                <a:latin typeface="Times New Roman" panose="02020603050405020304" pitchFamily="18" charset="0"/>
                <a:cs typeface="Times New Roman" panose="02020603050405020304" pitchFamily="18" charset="0"/>
              </a:rPr>
              <a:t>Projects Section</a:t>
            </a:r>
            <a:r>
              <a:rPr lang="en-IN" dirty="0">
                <a:latin typeface="Times New Roman" panose="02020603050405020304" pitchFamily="18" charset="0"/>
                <a:cs typeface="Times New Roman" panose="02020603050405020304" pitchFamily="18" charset="0"/>
              </a:rPr>
              <a:t>: Interactive project showcase grid. Each project is presented as a card with a title, description, and a “View Project” button for more details.</a:t>
            </a:r>
          </a:p>
          <a:p>
            <a:pPr lvl="0"/>
            <a:r>
              <a:rPr lang="en-IN" b="1" dirty="0">
                <a:latin typeface="Times New Roman" panose="02020603050405020304" pitchFamily="18" charset="0"/>
                <a:cs typeface="Times New Roman" panose="02020603050405020304" pitchFamily="18" charset="0"/>
              </a:rPr>
              <a:t>Contact Section: </a:t>
            </a:r>
            <a:r>
              <a:rPr lang="en-IN" dirty="0">
                <a:latin typeface="Times New Roman" panose="02020603050405020304" pitchFamily="18" charset="0"/>
                <a:cs typeface="Times New Roman" panose="02020603050405020304" pitchFamily="18" charset="0"/>
              </a:rPr>
              <a:t>Provides email, LinkedIn, and GitHub contact links for easy communication and networking.</a:t>
            </a:r>
          </a:p>
          <a:p>
            <a:pPr lvl="0"/>
            <a:r>
              <a:rPr lang="en-IN" b="1" dirty="0">
                <a:latin typeface="Times New Roman" panose="02020603050405020304" pitchFamily="18" charset="0"/>
                <a:cs typeface="Times New Roman" panose="02020603050405020304" pitchFamily="18" charset="0"/>
              </a:rPr>
              <a:t>Responsive Design: </a:t>
            </a:r>
            <a:r>
              <a:rPr lang="en-IN" dirty="0">
                <a:latin typeface="Times New Roman" panose="02020603050405020304" pitchFamily="18" charset="0"/>
                <a:cs typeface="Times New Roman" panose="02020603050405020304" pitchFamily="18" charset="0"/>
              </a:rPr>
              <a:t>Layout adapts to various device widths for optimal mobile and desktop viewing.</a:t>
            </a:r>
          </a:p>
          <a:p>
            <a:pPr lvl="0"/>
            <a:r>
              <a:rPr lang="en-IN" dirty="0">
                <a:latin typeface="Times New Roman" panose="02020603050405020304" pitchFamily="18" charset="0"/>
                <a:cs typeface="Times New Roman" panose="02020603050405020304" pitchFamily="18" charset="0"/>
              </a:rPr>
              <a:t>Interactive UI Elements: Cards and buttons with hover effects to improve user engagement and experience.</a:t>
            </a:r>
          </a:p>
          <a:p>
            <a:r>
              <a:rPr lang="en-IN" b="1" dirty="0">
                <a:latin typeface="Times New Roman" panose="02020603050405020304" pitchFamily="18" charset="0"/>
                <a:cs typeface="Times New Roman" panose="02020603050405020304" pitchFamily="18" charset="0"/>
              </a:rPr>
              <a:t>Footer</a:t>
            </a:r>
            <a:r>
              <a:rPr lang="en-IN" dirty="0">
                <a:latin typeface="Times New Roman" panose="02020603050405020304" pitchFamily="18" charset="0"/>
                <a:cs typeface="Times New Roman" panose="02020603050405020304" pitchFamily="18" charset="0"/>
              </a:rPr>
              <a:t>: Displays copyright information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792</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 Vinayagam</cp:lastModifiedBy>
  <cp:revision>28</cp:revision>
  <dcterms:created xsi:type="dcterms:W3CDTF">2024-03-29T15:07:22Z</dcterms:created>
  <dcterms:modified xsi:type="dcterms:W3CDTF">2025-08-29T05:36:45Z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