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7" autoAdjust="0"/>
    <p:restoredTop sz="94660"/>
  </p:normalViewPr>
  <p:slideViewPr>
    <p:cSldViewPr snapToGrid="0">
      <p:cViewPr>
        <p:scale>
          <a:sx n="136" d="100"/>
          <a:sy n="136" d="100"/>
        </p:scale>
        <p:origin x="-712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Platform 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2838"/>
            <a:ext cx="8686800" cy="4547162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Web Platform team is dedicated to making the Web more awesome. We contribute to web standards and to upstream submissions to open source projects.</a:t>
            </a:r>
          </a:p>
          <a:p>
            <a:pPr marL="231775" lvl="1" indent="0">
              <a:buNone/>
            </a:pPr>
            <a:r>
              <a:rPr lang="en-US" sz="2000" b="1" dirty="0" smtClean="0"/>
              <a:t>We’re </a:t>
            </a:r>
            <a:r>
              <a:rPr lang="en-US" sz="2000" b="1" dirty="0"/>
              <a:t>looking for people that have an interest in web standards (HTML, CSS, SVG, JavaScript, </a:t>
            </a:r>
            <a:r>
              <a:rPr lang="en-US" sz="2000" b="1" dirty="0" err="1"/>
              <a:t>etc</a:t>
            </a:r>
            <a:r>
              <a:rPr lang="en-US" sz="2000" b="1" dirty="0"/>
              <a:t>), a passion for making the web a better place, strong communication skills, and top-notch development chops</a:t>
            </a:r>
            <a:r>
              <a:rPr lang="en-US" sz="2000" b="1" dirty="0" smtClean="0"/>
              <a:t>.</a:t>
            </a:r>
            <a:endParaRPr lang="en-US" sz="2000" b="1" dirty="0" smtClean="0"/>
          </a:p>
          <a:p>
            <a:pPr marL="231775" lvl="1" indent="0">
              <a:buNone/>
            </a:pPr>
            <a:r>
              <a:rPr lang="en-US" sz="2000" b="1" dirty="0" smtClean="0"/>
              <a:t>Current Job Openings: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Computer Scientist -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Development, Quality and automation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Engineering Manager – </a:t>
            </a:r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 smtClean="0"/>
              <a:t>Development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Web Standards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sz="2000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9931" y="933862"/>
            <a:ext cx="378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WebPlatformJobs@adobe.com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702" y="5998339"/>
            <a:ext cx="201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tml.adobe.com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345" y="6001330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AdobeWebPlatfrm</a:t>
            </a:r>
            <a:endParaRPr lang="en-US" dirty="0"/>
          </a:p>
        </p:txBody>
      </p:sp>
      <p:pic>
        <p:nvPicPr>
          <p:cNvPr id="8" name="Picture 7" descr="Webki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4884067"/>
            <a:ext cx="1307553" cy="1058206"/>
          </a:xfrm>
          <a:prstGeom prst="rect">
            <a:avLst/>
          </a:prstGeom>
        </p:spPr>
      </p:pic>
      <p:pic>
        <p:nvPicPr>
          <p:cNvPr id="9" name="Picture 8" descr="HTML5_Badge_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31" y="3763452"/>
            <a:ext cx="962204" cy="9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8394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49928</TotalTime>
  <Words>117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Adobe Master Standard</vt:lpstr>
      <vt:lpstr>Web Platform Job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Ethan</cp:lastModifiedBy>
  <cp:revision>275</cp:revision>
  <dcterms:created xsi:type="dcterms:W3CDTF">2009-08-20T18:55:32Z</dcterms:created>
  <dcterms:modified xsi:type="dcterms:W3CDTF">2012-04-24T00:41:25Z</dcterms:modified>
</cp:coreProperties>
</file>