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sldIdLst>
    <p:sldId id="279" r:id="rId2"/>
  </p:sldIdLst>
  <p:sldSz cx="9144000" cy="6858000" type="screen4x3"/>
  <p:notesSz cx="6858000" cy="9144000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BB0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647" autoAdjust="0"/>
    <p:restoredTop sz="94660"/>
  </p:normalViewPr>
  <p:slideViewPr>
    <p:cSldViewPr snapToGrid="0">
      <p:cViewPr>
        <p:scale>
          <a:sx n="136" d="100"/>
          <a:sy n="136" d="100"/>
        </p:scale>
        <p:origin x="-712" y="-160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tags" Target="tags/tag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3B128-E09D-491C-B840-DB8C264A8EFA}" type="datetimeFigureOut">
              <a:rPr lang="en-US" smtClean="0"/>
              <a:pPr/>
              <a:t>4/20/12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2277D-4E65-471B-8FDC-312617F5EA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77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296988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1012" y="1522965"/>
            <a:ext cx="8190798" cy="369332"/>
          </a:xfr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1012" y="1890010"/>
            <a:ext cx="8190798" cy="276999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90156F56-D5AE-4C6F-B826-C69D1BC521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709284" y="6505731"/>
            <a:ext cx="434715" cy="352269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pic>
        <p:nvPicPr>
          <p:cNvPr id="11" name="Picture 10" descr="adobe_logo_tab_top_78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81013" y="1"/>
            <a:ext cx="411787" cy="681032"/>
          </a:xfrm>
          <a:prstGeom prst="rect">
            <a:avLst/>
          </a:prstGeom>
        </p:spPr>
      </p:pic>
      <p:pic>
        <p:nvPicPr>
          <p:cNvPr id="13" name="Picture 12" descr="Adobe_Red-3_crop_4x3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2467051"/>
            <a:ext cx="9144000" cy="397764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1"/>
            <a:ext cx="9144000" cy="6477000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742951"/>
            <a:ext cx="9144000" cy="569912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779463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 dirty="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0" y="6442075"/>
            <a:ext cx="9144000" cy="415925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9" name="Rectangle 21"/>
          <p:cNvSpPr>
            <a:spLocks noChangeArrowheads="1"/>
          </p:cNvSpPr>
          <p:nvPr userDrawn="1"/>
        </p:nvSpPr>
        <p:spPr bwMode="auto">
          <a:xfrm>
            <a:off x="228600" y="6502400"/>
            <a:ext cx="3890010" cy="10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r>
              <a:rPr lang="en-US" sz="700" dirty="0" smtClean="0">
                <a:solidFill>
                  <a:srgbClr val="FFFFFF"/>
                </a:solidFill>
                <a:latin typeface="Adobe Clean" pitchFamily="-111" charset="0"/>
              </a:rPr>
              <a:t>© 2012 Adobe Systems </a:t>
            </a:r>
            <a:r>
              <a:rPr lang="en-US" sz="700" dirty="0">
                <a:solidFill>
                  <a:srgbClr val="FFFFFF"/>
                </a:solidFill>
                <a:latin typeface="Adobe Clean" pitchFamily="-111" charset="0"/>
              </a:rPr>
              <a:t>Incorporated.  All Rights Reserved. </a:t>
            </a:r>
            <a:r>
              <a:rPr lang="en-US" sz="700" dirty="0" smtClean="0">
                <a:solidFill>
                  <a:srgbClr val="FFFFFF"/>
                </a:solidFill>
                <a:latin typeface="Adobe Clean" pitchFamily="-111" charset="0"/>
              </a:rPr>
              <a:t> Adobe Confidential.</a:t>
            </a:r>
            <a:endParaRPr lang="en-US" sz="700" dirty="0">
              <a:solidFill>
                <a:srgbClr val="FFFFFF"/>
              </a:solidFill>
              <a:latin typeface="Adobe Clean" pitchFamily="-111" charset="0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8786300" y="6528874"/>
            <a:ext cx="204225" cy="256615"/>
            <a:chOff x="8786300" y="6528874"/>
            <a:chExt cx="204225" cy="256615"/>
          </a:xfrm>
        </p:grpSpPr>
        <p:sp>
          <p:nvSpPr>
            <p:cNvPr id="11" name="Freeform 10"/>
            <p:cNvSpPr>
              <a:spLocks noEditPoints="1"/>
            </p:cNvSpPr>
            <p:nvPr/>
          </p:nvSpPr>
          <p:spPr bwMode="auto">
            <a:xfrm>
              <a:off x="8788450" y="6725362"/>
              <a:ext cx="36545" cy="60127"/>
            </a:xfrm>
            <a:custGeom>
              <a:avLst/>
              <a:gdLst>
                <a:gd name="T0" fmla="*/ 540229938 w 212"/>
                <a:gd name="T1" fmla="*/ 2083798107 h 332"/>
                <a:gd name="T2" fmla="*/ 426475886 w 212"/>
                <a:gd name="T3" fmla="*/ 2147483647 h 332"/>
                <a:gd name="T4" fmla="*/ 0 w 212"/>
                <a:gd name="T5" fmla="*/ 2147483647 h 332"/>
                <a:gd name="T6" fmla="*/ 525996886 w 212"/>
                <a:gd name="T7" fmla="*/ 0 h 332"/>
                <a:gd name="T8" fmla="*/ 1037797444 w 212"/>
                <a:gd name="T9" fmla="*/ 0 h 332"/>
                <a:gd name="T10" fmla="*/ 1506935762 w 212"/>
                <a:gd name="T11" fmla="*/ 2147483647 h 332"/>
                <a:gd name="T12" fmla="*/ 1094656011 w 212"/>
                <a:gd name="T13" fmla="*/ 2147483647 h 332"/>
                <a:gd name="T14" fmla="*/ 980938876 w 212"/>
                <a:gd name="T15" fmla="*/ 2083798107 h 332"/>
                <a:gd name="T16" fmla="*/ 540229938 w 212"/>
                <a:gd name="T17" fmla="*/ 2083798107 h 332"/>
                <a:gd name="T18" fmla="*/ 938276636 w 212"/>
                <a:gd name="T19" fmla="*/ 1703423933 h 332"/>
                <a:gd name="T20" fmla="*/ 852988688 w 212"/>
                <a:gd name="T21" fmla="*/ 1108041259 h 332"/>
                <a:gd name="T22" fmla="*/ 852988688 w 212"/>
                <a:gd name="T23" fmla="*/ 1108041259 h 332"/>
                <a:gd name="T24" fmla="*/ 767700933 w 212"/>
                <a:gd name="T25" fmla="*/ 479618371 h 332"/>
                <a:gd name="T26" fmla="*/ 767700933 w 212"/>
                <a:gd name="T27" fmla="*/ 479618371 h 332"/>
                <a:gd name="T28" fmla="*/ 767700933 w 212"/>
                <a:gd name="T29" fmla="*/ 479618371 h 332"/>
                <a:gd name="T30" fmla="*/ 682376261 w 212"/>
                <a:gd name="T31" fmla="*/ 1108041259 h 332"/>
                <a:gd name="T32" fmla="*/ 582855261 w 212"/>
                <a:gd name="T33" fmla="*/ 1703423933 h 332"/>
                <a:gd name="T34" fmla="*/ 938276636 w 212"/>
                <a:gd name="T35" fmla="*/ 1703423933 h 3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2"/>
                <a:gd name="T55" fmla="*/ 0 h 332"/>
                <a:gd name="T56" fmla="*/ 212 w 212"/>
                <a:gd name="T57" fmla="*/ 332 h 3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2" h="332">
                  <a:moveTo>
                    <a:pt x="76" y="252"/>
                  </a:moveTo>
                  <a:lnTo>
                    <a:pt x="60" y="332"/>
                  </a:lnTo>
                  <a:lnTo>
                    <a:pt x="0" y="332"/>
                  </a:lnTo>
                  <a:lnTo>
                    <a:pt x="74" y="0"/>
                  </a:lnTo>
                  <a:lnTo>
                    <a:pt x="146" y="0"/>
                  </a:lnTo>
                  <a:lnTo>
                    <a:pt x="212" y="332"/>
                  </a:lnTo>
                  <a:lnTo>
                    <a:pt x="154" y="332"/>
                  </a:lnTo>
                  <a:lnTo>
                    <a:pt x="138" y="252"/>
                  </a:lnTo>
                  <a:lnTo>
                    <a:pt x="76" y="252"/>
                  </a:lnTo>
                  <a:close/>
                  <a:moveTo>
                    <a:pt x="132" y="206"/>
                  </a:moveTo>
                  <a:lnTo>
                    <a:pt x="120" y="134"/>
                  </a:lnTo>
                  <a:lnTo>
                    <a:pt x="108" y="58"/>
                  </a:lnTo>
                  <a:lnTo>
                    <a:pt x="96" y="134"/>
                  </a:lnTo>
                  <a:lnTo>
                    <a:pt x="82" y="206"/>
                  </a:lnTo>
                  <a:lnTo>
                    <a:pt x="132" y="20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8828220" y="6724288"/>
              <a:ext cx="32246" cy="61201"/>
            </a:xfrm>
            <a:custGeom>
              <a:avLst/>
              <a:gdLst>
                <a:gd name="T0" fmla="*/ 1389229327 w 182"/>
                <a:gd name="T1" fmla="*/ 2110823318 h 346"/>
                <a:gd name="T2" fmla="*/ 1404655613 w 182"/>
                <a:gd name="T3" fmla="*/ 2147483647 h 346"/>
                <a:gd name="T4" fmla="*/ 972444917 w 182"/>
                <a:gd name="T5" fmla="*/ 2147483647 h 346"/>
                <a:gd name="T6" fmla="*/ 972444917 w 182"/>
                <a:gd name="T7" fmla="*/ 2147483647 h 346"/>
                <a:gd name="T8" fmla="*/ 818103406 w 182"/>
                <a:gd name="T9" fmla="*/ 2147483647 h 346"/>
                <a:gd name="T10" fmla="*/ 648296677 w 182"/>
                <a:gd name="T11" fmla="*/ 2147483647 h 346"/>
                <a:gd name="T12" fmla="*/ 586552207 w 182"/>
                <a:gd name="T13" fmla="*/ 2147483647 h 346"/>
                <a:gd name="T14" fmla="*/ 447637180 w 182"/>
                <a:gd name="T15" fmla="*/ 2147483647 h 346"/>
                <a:gd name="T16" fmla="*/ 324148240 w 182"/>
                <a:gd name="T17" fmla="*/ 2147483647 h 346"/>
                <a:gd name="T18" fmla="*/ 154341511 w 182"/>
                <a:gd name="T19" fmla="*/ 2147483647 h 346"/>
                <a:gd name="T20" fmla="*/ 46317986 w 182"/>
                <a:gd name="T21" fmla="*/ 2095415750 h 346"/>
                <a:gd name="T22" fmla="*/ 0 w 182"/>
                <a:gd name="T23" fmla="*/ 1710229130 h 346"/>
                <a:gd name="T24" fmla="*/ 15426286 w 182"/>
                <a:gd name="T25" fmla="*/ 1479117000 h 346"/>
                <a:gd name="T26" fmla="*/ 108062456 w 182"/>
                <a:gd name="T27" fmla="*/ 1124745318 h 346"/>
                <a:gd name="T28" fmla="*/ 277830253 w 182"/>
                <a:gd name="T29" fmla="*/ 878225818 h 346"/>
                <a:gd name="T30" fmla="*/ 478489751 w 182"/>
                <a:gd name="T31" fmla="*/ 770373438 h 346"/>
                <a:gd name="T32" fmla="*/ 601978493 w 182"/>
                <a:gd name="T33" fmla="*/ 754966068 h 346"/>
                <a:gd name="T34" fmla="*/ 802677120 w 182"/>
                <a:gd name="T35" fmla="*/ 801188375 h 346"/>
                <a:gd name="T36" fmla="*/ 910700447 w 182"/>
                <a:gd name="T37" fmla="*/ 939855693 h 346"/>
                <a:gd name="T38" fmla="*/ 926165862 w 182"/>
                <a:gd name="T39" fmla="*/ 0 h 346"/>
                <a:gd name="T40" fmla="*/ 926165862 w 182"/>
                <a:gd name="T41" fmla="*/ 1494524568 h 346"/>
                <a:gd name="T42" fmla="*/ 926165862 w 182"/>
                <a:gd name="T43" fmla="*/ 1386672188 h 346"/>
                <a:gd name="T44" fmla="*/ 895274161 w 182"/>
                <a:gd name="T45" fmla="*/ 1294227375 h 346"/>
                <a:gd name="T46" fmla="*/ 802677120 w 182"/>
                <a:gd name="T47" fmla="*/ 1155560255 h 346"/>
                <a:gd name="T48" fmla="*/ 725467235 w 182"/>
                <a:gd name="T49" fmla="*/ 1140152688 h 346"/>
                <a:gd name="T50" fmla="*/ 663722963 w 182"/>
                <a:gd name="T51" fmla="*/ 1155560255 h 346"/>
                <a:gd name="T52" fmla="*/ 555699438 w 182"/>
                <a:gd name="T53" fmla="*/ 1248005068 h 346"/>
                <a:gd name="T54" fmla="*/ 493955166 w 182"/>
                <a:gd name="T55" fmla="*/ 1402079755 h 346"/>
                <a:gd name="T56" fmla="*/ 463063465 w 182"/>
                <a:gd name="T57" fmla="*/ 1725636500 h 346"/>
                <a:gd name="T58" fmla="*/ 478489751 w 182"/>
                <a:gd name="T59" fmla="*/ 1848896250 h 346"/>
                <a:gd name="T60" fmla="*/ 509381452 w 182"/>
                <a:gd name="T61" fmla="*/ 2064600813 h 346"/>
                <a:gd name="T62" fmla="*/ 571125922 w 182"/>
                <a:gd name="T63" fmla="*/ 2147483647 h 346"/>
                <a:gd name="T64" fmla="*/ 663722963 w 182"/>
                <a:gd name="T65" fmla="*/ 2147483647 h 346"/>
                <a:gd name="T66" fmla="*/ 710040950 w 182"/>
                <a:gd name="T67" fmla="*/ 2147483647 h 346"/>
                <a:gd name="T68" fmla="*/ 818103406 w 182"/>
                <a:gd name="T69" fmla="*/ 2147483647 h 346"/>
                <a:gd name="T70" fmla="*/ 910700447 w 182"/>
                <a:gd name="T71" fmla="*/ 2095415750 h 346"/>
                <a:gd name="T72" fmla="*/ 926165862 w 182"/>
                <a:gd name="T73" fmla="*/ 2049193443 h 346"/>
                <a:gd name="T74" fmla="*/ 926165862 w 182"/>
                <a:gd name="T75" fmla="*/ 1494524568 h 34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82"/>
                <a:gd name="T115" fmla="*/ 0 h 346"/>
                <a:gd name="T116" fmla="*/ 182 w 182"/>
                <a:gd name="T117" fmla="*/ 346 h 34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82" h="346">
                  <a:moveTo>
                    <a:pt x="180" y="0"/>
                  </a:moveTo>
                  <a:lnTo>
                    <a:pt x="180" y="274"/>
                  </a:lnTo>
                  <a:lnTo>
                    <a:pt x="182" y="342"/>
                  </a:lnTo>
                  <a:lnTo>
                    <a:pt x="130" y="342"/>
                  </a:lnTo>
                  <a:lnTo>
                    <a:pt x="126" y="314"/>
                  </a:lnTo>
                  <a:lnTo>
                    <a:pt x="118" y="328"/>
                  </a:lnTo>
                  <a:lnTo>
                    <a:pt x="106" y="338"/>
                  </a:lnTo>
                  <a:lnTo>
                    <a:pt x="92" y="344"/>
                  </a:lnTo>
                  <a:lnTo>
                    <a:pt x="84" y="346"/>
                  </a:lnTo>
                  <a:lnTo>
                    <a:pt x="76" y="346"/>
                  </a:lnTo>
                  <a:lnTo>
                    <a:pt x="66" y="346"/>
                  </a:lnTo>
                  <a:lnTo>
                    <a:pt x="58" y="344"/>
                  </a:lnTo>
                  <a:lnTo>
                    <a:pt x="50" y="342"/>
                  </a:lnTo>
                  <a:lnTo>
                    <a:pt x="42" y="338"/>
                  </a:lnTo>
                  <a:lnTo>
                    <a:pt x="30" y="326"/>
                  </a:lnTo>
                  <a:lnTo>
                    <a:pt x="20" y="310"/>
                  </a:lnTo>
                  <a:lnTo>
                    <a:pt x="12" y="292"/>
                  </a:lnTo>
                  <a:lnTo>
                    <a:pt x="6" y="272"/>
                  </a:lnTo>
                  <a:lnTo>
                    <a:pt x="2" y="248"/>
                  </a:lnTo>
                  <a:lnTo>
                    <a:pt x="0" y="222"/>
                  </a:lnTo>
                  <a:lnTo>
                    <a:pt x="2" y="192"/>
                  </a:lnTo>
                  <a:lnTo>
                    <a:pt x="6" y="168"/>
                  </a:lnTo>
                  <a:lnTo>
                    <a:pt x="14" y="146"/>
                  </a:lnTo>
                  <a:lnTo>
                    <a:pt x="24" y="128"/>
                  </a:lnTo>
                  <a:lnTo>
                    <a:pt x="36" y="114"/>
                  </a:lnTo>
                  <a:lnTo>
                    <a:pt x="48" y="106"/>
                  </a:lnTo>
                  <a:lnTo>
                    <a:pt x="62" y="100"/>
                  </a:lnTo>
                  <a:lnTo>
                    <a:pt x="78" y="98"/>
                  </a:lnTo>
                  <a:lnTo>
                    <a:pt x="92" y="100"/>
                  </a:lnTo>
                  <a:lnTo>
                    <a:pt x="104" y="104"/>
                  </a:lnTo>
                  <a:lnTo>
                    <a:pt x="112" y="112"/>
                  </a:lnTo>
                  <a:lnTo>
                    <a:pt x="118" y="122"/>
                  </a:lnTo>
                  <a:lnTo>
                    <a:pt x="120" y="122"/>
                  </a:lnTo>
                  <a:lnTo>
                    <a:pt x="120" y="0"/>
                  </a:lnTo>
                  <a:lnTo>
                    <a:pt x="180" y="0"/>
                  </a:lnTo>
                  <a:close/>
                  <a:moveTo>
                    <a:pt x="120" y="194"/>
                  </a:moveTo>
                  <a:lnTo>
                    <a:pt x="120" y="194"/>
                  </a:lnTo>
                  <a:lnTo>
                    <a:pt x="120" y="180"/>
                  </a:lnTo>
                  <a:lnTo>
                    <a:pt x="116" y="168"/>
                  </a:lnTo>
                  <a:lnTo>
                    <a:pt x="110" y="158"/>
                  </a:lnTo>
                  <a:lnTo>
                    <a:pt x="104" y="150"/>
                  </a:lnTo>
                  <a:lnTo>
                    <a:pt x="98" y="148"/>
                  </a:lnTo>
                  <a:lnTo>
                    <a:pt x="94" y="148"/>
                  </a:lnTo>
                  <a:lnTo>
                    <a:pt x="86" y="150"/>
                  </a:lnTo>
                  <a:lnTo>
                    <a:pt x="78" y="154"/>
                  </a:lnTo>
                  <a:lnTo>
                    <a:pt x="72" y="162"/>
                  </a:lnTo>
                  <a:lnTo>
                    <a:pt x="68" y="170"/>
                  </a:lnTo>
                  <a:lnTo>
                    <a:pt x="64" y="182"/>
                  </a:lnTo>
                  <a:lnTo>
                    <a:pt x="62" y="194"/>
                  </a:lnTo>
                  <a:lnTo>
                    <a:pt x="60" y="224"/>
                  </a:lnTo>
                  <a:lnTo>
                    <a:pt x="62" y="240"/>
                  </a:lnTo>
                  <a:lnTo>
                    <a:pt x="64" y="254"/>
                  </a:lnTo>
                  <a:lnTo>
                    <a:pt x="66" y="268"/>
                  </a:lnTo>
                  <a:lnTo>
                    <a:pt x="70" y="278"/>
                  </a:lnTo>
                  <a:lnTo>
                    <a:pt x="74" y="286"/>
                  </a:lnTo>
                  <a:lnTo>
                    <a:pt x="80" y="292"/>
                  </a:lnTo>
                  <a:lnTo>
                    <a:pt x="86" y="296"/>
                  </a:lnTo>
                  <a:lnTo>
                    <a:pt x="92" y="298"/>
                  </a:lnTo>
                  <a:lnTo>
                    <a:pt x="100" y="296"/>
                  </a:lnTo>
                  <a:lnTo>
                    <a:pt x="106" y="292"/>
                  </a:lnTo>
                  <a:lnTo>
                    <a:pt x="112" y="284"/>
                  </a:lnTo>
                  <a:lnTo>
                    <a:pt x="118" y="272"/>
                  </a:lnTo>
                  <a:lnTo>
                    <a:pt x="120" y="266"/>
                  </a:lnTo>
                  <a:lnTo>
                    <a:pt x="120" y="258"/>
                  </a:lnTo>
                  <a:lnTo>
                    <a:pt x="120" y="19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8865840" y="6741467"/>
              <a:ext cx="31171" cy="44022"/>
            </a:xfrm>
            <a:custGeom>
              <a:avLst/>
              <a:gdLst>
                <a:gd name="T0" fmla="*/ 627434408 w 182"/>
                <a:gd name="T1" fmla="*/ 1930842020 h 248"/>
                <a:gd name="T2" fmla="*/ 376467904 w 182"/>
                <a:gd name="T3" fmla="*/ 1868540196 h 248"/>
                <a:gd name="T4" fmla="*/ 167323101 w 182"/>
                <a:gd name="T5" fmla="*/ 1681713805 h 248"/>
                <a:gd name="T6" fmla="*/ 41821701 w 182"/>
                <a:gd name="T7" fmla="*/ 1385839502 h 248"/>
                <a:gd name="T8" fmla="*/ 0 w 182"/>
                <a:gd name="T9" fmla="*/ 965440631 h 248"/>
                <a:gd name="T10" fmla="*/ 13940631 w 182"/>
                <a:gd name="T11" fmla="*/ 731868152 h 248"/>
                <a:gd name="T12" fmla="*/ 111560960 w 182"/>
                <a:gd name="T13" fmla="*/ 358136488 h 248"/>
                <a:gd name="T14" fmla="*/ 292788014 w 182"/>
                <a:gd name="T15" fmla="*/ 124564206 h 248"/>
                <a:gd name="T16" fmla="*/ 515873448 w 182"/>
                <a:gd name="T17" fmla="*/ 15555735 h 248"/>
                <a:gd name="T18" fmla="*/ 641374848 w 182"/>
                <a:gd name="T19" fmla="*/ 0 h 248"/>
                <a:gd name="T20" fmla="*/ 906281982 w 182"/>
                <a:gd name="T21" fmla="*/ 62301626 h 248"/>
                <a:gd name="T22" fmla="*/ 1101486154 w 182"/>
                <a:gd name="T23" fmla="*/ 249128215 h 248"/>
                <a:gd name="T24" fmla="*/ 1226987554 w 182"/>
                <a:gd name="T25" fmla="*/ 560558055 h 248"/>
                <a:gd name="T26" fmla="*/ 1268809256 w 182"/>
                <a:gd name="T27" fmla="*/ 965440631 h 248"/>
                <a:gd name="T28" fmla="*/ 1254868816 w 182"/>
                <a:gd name="T29" fmla="*/ 1105560573 h 248"/>
                <a:gd name="T30" fmla="*/ 1226987554 w 182"/>
                <a:gd name="T31" fmla="*/ 1339133053 h 248"/>
                <a:gd name="T32" fmla="*/ 1171225413 w 182"/>
                <a:gd name="T33" fmla="*/ 1525998687 h 248"/>
                <a:gd name="T34" fmla="*/ 1087545523 w 182"/>
                <a:gd name="T35" fmla="*/ 1681713805 h 248"/>
                <a:gd name="T36" fmla="*/ 948103493 w 182"/>
                <a:gd name="T37" fmla="*/ 1837428725 h 248"/>
                <a:gd name="T38" fmla="*/ 738958881 w 182"/>
                <a:gd name="T39" fmla="*/ 1930842020 h 248"/>
                <a:gd name="T40" fmla="*/ 627434408 w 182"/>
                <a:gd name="T41" fmla="*/ 1930842020 h 248"/>
                <a:gd name="T42" fmla="*/ 641374848 w 182"/>
                <a:gd name="T43" fmla="*/ 1572705334 h 248"/>
                <a:gd name="T44" fmla="*/ 738958881 w 182"/>
                <a:gd name="T45" fmla="*/ 1525998687 h 248"/>
                <a:gd name="T46" fmla="*/ 794757509 w 182"/>
                <a:gd name="T47" fmla="*/ 1370283766 h 248"/>
                <a:gd name="T48" fmla="*/ 836579211 w 182"/>
                <a:gd name="T49" fmla="*/ 965440631 h 248"/>
                <a:gd name="T50" fmla="*/ 836579211 w 182"/>
                <a:gd name="T51" fmla="*/ 762979821 h 248"/>
                <a:gd name="T52" fmla="*/ 794757509 w 182"/>
                <a:gd name="T53" fmla="*/ 560558055 h 248"/>
                <a:gd name="T54" fmla="*/ 738958881 w 182"/>
                <a:gd name="T55" fmla="*/ 404843135 h 248"/>
                <a:gd name="T56" fmla="*/ 627434408 w 182"/>
                <a:gd name="T57" fmla="*/ 358136488 h 248"/>
                <a:gd name="T58" fmla="*/ 571672076 w 182"/>
                <a:gd name="T59" fmla="*/ 373692421 h 248"/>
                <a:gd name="T60" fmla="*/ 487992377 w 182"/>
                <a:gd name="T61" fmla="*/ 482700694 h 248"/>
                <a:gd name="T62" fmla="*/ 446170676 w 182"/>
                <a:gd name="T63" fmla="*/ 654010791 h 248"/>
                <a:gd name="T64" fmla="*/ 418289605 w 182"/>
                <a:gd name="T65" fmla="*/ 965440631 h 248"/>
                <a:gd name="T66" fmla="*/ 432230045 w 182"/>
                <a:gd name="T67" fmla="*/ 1198973868 h 248"/>
                <a:gd name="T68" fmla="*/ 460111307 w 182"/>
                <a:gd name="T69" fmla="*/ 1385839502 h 248"/>
                <a:gd name="T70" fmla="*/ 529850566 w 182"/>
                <a:gd name="T71" fmla="*/ 1525998687 h 248"/>
                <a:gd name="T72" fmla="*/ 641374848 w 182"/>
                <a:gd name="T73" fmla="*/ 1572705334 h 24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82"/>
                <a:gd name="T112" fmla="*/ 0 h 248"/>
                <a:gd name="T113" fmla="*/ 182 w 182"/>
                <a:gd name="T114" fmla="*/ 248 h 248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82" h="248">
                  <a:moveTo>
                    <a:pt x="90" y="248"/>
                  </a:moveTo>
                  <a:lnTo>
                    <a:pt x="90" y="248"/>
                  </a:lnTo>
                  <a:lnTo>
                    <a:pt x="70" y="246"/>
                  </a:lnTo>
                  <a:lnTo>
                    <a:pt x="54" y="240"/>
                  </a:lnTo>
                  <a:lnTo>
                    <a:pt x="38" y="230"/>
                  </a:lnTo>
                  <a:lnTo>
                    <a:pt x="24" y="216"/>
                  </a:lnTo>
                  <a:lnTo>
                    <a:pt x="14" y="198"/>
                  </a:lnTo>
                  <a:lnTo>
                    <a:pt x="6" y="178"/>
                  </a:lnTo>
                  <a:lnTo>
                    <a:pt x="2" y="152"/>
                  </a:lnTo>
                  <a:lnTo>
                    <a:pt x="0" y="124"/>
                  </a:lnTo>
                  <a:lnTo>
                    <a:pt x="2" y="94"/>
                  </a:lnTo>
                  <a:lnTo>
                    <a:pt x="8" y="68"/>
                  </a:lnTo>
                  <a:lnTo>
                    <a:pt x="16" y="46"/>
                  </a:lnTo>
                  <a:lnTo>
                    <a:pt x="28" y="30"/>
                  </a:lnTo>
                  <a:lnTo>
                    <a:pt x="42" y="16"/>
                  </a:lnTo>
                  <a:lnTo>
                    <a:pt x="58" y="6"/>
                  </a:lnTo>
                  <a:lnTo>
                    <a:pt x="74" y="2"/>
                  </a:lnTo>
                  <a:lnTo>
                    <a:pt x="92" y="0"/>
                  </a:lnTo>
                  <a:lnTo>
                    <a:pt x="112" y="2"/>
                  </a:lnTo>
                  <a:lnTo>
                    <a:pt x="130" y="8"/>
                  </a:lnTo>
                  <a:lnTo>
                    <a:pt x="144" y="18"/>
                  </a:lnTo>
                  <a:lnTo>
                    <a:pt x="158" y="32"/>
                  </a:lnTo>
                  <a:lnTo>
                    <a:pt x="168" y="50"/>
                  </a:lnTo>
                  <a:lnTo>
                    <a:pt x="176" y="72"/>
                  </a:lnTo>
                  <a:lnTo>
                    <a:pt x="180" y="96"/>
                  </a:lnTo>
                  <a:lnTo>
                    <a:pt x="182" y="124"/>
                  </a:lnTo>
                  <a:lnTo>
                    <a:pt x="180" y="142"/>
                  </a:lnTo>
                  <a:lnTo>
                    <a:pt x="178" y="158"/>
                  </a:lnTo>
                  <a:lnTo>
                    <a:pt x="176" y="172"/>
                  </a:lnTo>
                  <a:lnTo>
                    <a:pt x="172" y="184"/>
                  </a:lnTo>
                  <a:lnTo>
                    <a:pt x="168" y="196"/>
                  </a:lnTo>
                  <a:lnTo>
                    <a:pt x="162" y="206"/>
                  </a:lnTo>
                  <a:lnTo>
                    <a:pt x="156" y="216"/>
                  </a:lnTo>
                  <a:lnTo>
                    <a:pt x="150" y="224"/>
                  </a:lnTo>
                  <a:lnTo>
                    <a:pt x="136" y="236"/>
                  </a:lnTo>
                  <a:lnTo>
                    <a:pt x="120" y="244"/>
                  </a:lnTo>
                  <a:lnTo>
                    <a:pt x="106" y="248"/>
                  </a:lnTo>
                  <a:lnTo>
                    <a:pt x="92" y="248"/>
                  </a:lnTo>
                  <a:lnTo>
                    <a:pt x="90" y="248"/>
                  </a:lnTo>
                  <a:close/>
                  <a:moveTo>
                    <a:pt x="92" y="202"/>
                  </a:moveTo>
                  <a:lnTo>
                    <a:pt x="92" y="202"/>
                  </a:lnTo>
                  <a:lnTo>
                    <a:pt x="100" y="200"/>
                  </a:lnTo>
                  <a:lnTo>
                    <a:pt x="106" y="196"/>
                  </a:lnTo>
                  <a:lnTo>
                    <a:pt x="112" y="188"/>
                  </a:lnTo>
                  <a:lnTo>
                    <a:pt x="114" y="176"/>
                  </a:lnTo>
                  <a:lnTo>
                    <a:pt x="120" y="152"/>
                  </a:lnTo>
                  <a:lnTo>
                    <a:pt x="120" y="124"/>
                  </a:lnTo>
                  <a:lnTo>
                    <a:pt x="120" y="98"/>
                  </a:lnTo>
                  <a:lnTo>
                    <a:pt x="118" y="84"/>
                  </a:lnTo>
                  <a:lnTo>
                    <a:pt x="114" y="72"/>
                  </a:lnTo>
                  <a:lnTo>
                    <a:pt x="110" y="62"/>
                  </a:lnTo>
                  <a:lnTo>
                    <a:pt x="106" y="52"/>
                  </a:lnTo>
                  <a:lnTo>
                    <a:pt x="100" y="48"/>
                  </a:lnTo>
                  <a:lnTo>
                    <a:pt x="90" y="46"/>
                  </a:lnTo>
                  <a:lnTo>
                    <a:pt x="82" y="48"/>
                  </a:lnTo>
                  <a:lnTo>
                    <a:pt x="76" y="52"/>
                  </a:lnTo>
                  <a:lnTo>
                    <a:pt x="70" y="62"/>
                  </a:lnTo>
                  <a:lnTo>
                    <a:pt x="66" y="72"/>
                  </a:lnTo>
                  <a:lnTo>
                    <a:pt x="64" y="84"/>
                  </a:lnTo>
                  <a:lnTo>
                    <a:pt x="62" y="98"/>
                  </a:lnTo>
                  <a:lnTo>
                    <a:pt x="60" y="124"/>
                  </a:lnTo>
                  <a:lnTo>
                    <a:pt x="62" y="154"/>
                  </a:lnTo>
                  <a:lnTo>
                    <a:pt x="64" y="166"/>
                  </a:lnTo>
                  <a:lnTo>
                    <a:pt x="66" y="178"/>
                  </a:lnTo>
                  <a:lnTo>
                    <a:pt x="70" y="188"/>
                  </a:lnTo>
                  <a:lnTo>
                    <a:pt x="76" y="196"/>
                  </a:lnTo>
                  <a:lnTo>
                    <a:pt x="82" y="200"/>
                  </a:lnTo>
                  <a:lnTo>
                    <a:pt x="92" y="20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8904535" y="6724288"/>
              <a:ext cx="31171" cy="61201"/>
            </a:xfrm>
            <a:custGeom>
              <a:avLst/>
              <a:gdLst>
                <a:gd name="T0" fmla="*/ 432230045 w 182"/>
                <a:gd name="T1" fmla="*/ 0 h 346"/>
                <a:gd name="T2" fmla="*/ 432230045 w 182"/>
                <a:gd name="T3" fmla="*/ 970670630 h 346"/>
                <a:gd name="T4" fmla="*/ 501932817 w 182"/>
                <a:gd name="T5" fmla="*/ 878225818 h 346"/>
                <a:gd name="T6" fmla="*/ 669256109 w 182"/>
                <a:gd name="T7" fmla="*/ 770373438 h 346"/>
                <a:gd name="T8" fmla="*/ 780816879 w 182"/>
                <a:gd name="T9" fmla="*/ 754966068 h 346"/>
                <a:gd name="T10" fmla="*/ 892341352 w 182"/>
                <a:gd name="T11" fmla="*/ 770373438 h 346"/>
                <a:gd name="T12" fmla="*/ 1073605084 w 182"/>
                <a:gd name="T13" fmla="*/ 909040755 h 346"/>
                <a:gd name="T14" fmla="*/ 1199106484 w 182"/>
                <a:gd name="T15" fmla="*/ 1140152688 h 346"/>
                <a:gd name="T16" fmla="*/ 1254868816 w 182"/>
                <a:gd name="T17" fmla="*/ 1479117000 h 346"/>
                <a:gd name="T18" fmla="*/ 1268809256 w 182"/>
                <a:gd name="T19" fmla="*/ 1664006625 h 346"/>
                <a:gd name="T20" fmla="*/ 1226987554 w 182"/>
                <a:gd name="T21" fmla="*/ 2095415750 h 346"/>
                <a:gd name="T22" fmla="*/ 1101486154 w 182"/>
                <a:gd name="T23" fmla="*/ 2147483647 h 346"/>
                <a:gd name="T24" fmla="*/ 934163053 w 182"/>
                <a:gd name="T25" fmla="*/ 2147483647 h 346"/>
                <a:gd name="T26" fmla="*/ 725018250 w 182"/>
                <a:gd name="T27" fmla="*/ 2147483647 h 346"/>
                <a:gd name="T28" fmla="*/ 613493777 w 182"/>
                <a:gd name="T29" fmla="*/ 2147483647 h 346"/>
                <a:gd name="T30" fmla="*/ 460111307 w 182"/>
                <a:gd name="T31" fmla="*/ 2147483647 h 346"/>
                <a:gd name="T32" fmla="*/ 376467904 w 182"/>
                <a:gd name="T33" fmla="*/ 2147483647 h 346"/>
                <a:gd name="T34" fmla="*/ 0 w 182"/>
                <a:gd name="T35" fmla="*/ 2147483647 h 346"/>
                <a:gd name="T36" fmla="*/ 13940631 w 182"/>
                <a:gd name="T37" fmla="*/ 2110823318 h 346"/>
                <a:gd name="T38" fmla="*/ 432230045 w 182"/>
                <a:gd name="T39" fmla="*/ 1972156000 h 346"/>
                <a:gd name="T40" fmla="*/ 432230045 w 182"/>
                <a:gd name="T41" fmla="*/ 2049193443 h 346"/>
                <a:gd name="T42" fmla="*/ 446170676 w 182"/>
                <a:gd name="T43" fmla="*/ 2095415750 h 346"/>
                <a:gd name="T44" fmla="*/ 529850566 w 182"/>
                <a:gd name="T45" fmla="*/ 2147483647 h 346"/>
                <a:gd name="T46" fmla="*/ 613493777 w 182"/>
                <a:gd name="T47" fmla="*/ 2147483647 h 346"/>
                <a:gd name="T48" fmla="*/ 669256109 w 182"/>
                <a:gd name="T49" fmla="*/ 2147483647 h 346"/>
                <a:gd name="T50" fmla="*/ 752935808 w 182"/>
                <a:gd name="T51" fmla="*/ 2147483647 h 346"/>
                <a:gd name="T52" fmla="*/ 808698140 w 182"/>
                <a:gd name="T53" fmla="*/ 2049193443 h 346"/>
                <a:gd name="T54" fmla="*/ 836579211 w 182"/>
                <a:gd name="T55" fmla="*/ 1694821563 h 346"/>
                <a:gd name="T56" fmla="*/ 836579211 w 182"/>
                <a:gd name="T57" fmla="*/ 1479117000 h 346"/>
                <a:gd name="T58" fmla="*/ 794757509 w 182"/>
                <a:gd name="T59" fmla="*/ 1294227375 h 346"/>
                <a:gd name="T60" fmla="*/ 711077619 w 182"/>
                <a:gd name="T61" fmla="*/ 1186375193 h 346"/>
                <a:gd name="T62" fmla="*/ 613493777 w 182"/>
                <a:gd name="T63" fmla="*/ 1140152688 h 346"/>
                <a:gd name="T64" fmla="*/ 557731636 w 182"/>
                <a:gd name="T65" fmla="*/ 1155560255 h 346"/>
                <a:gd name="T66" fmla="*/ 474051746 w 182"/>
                <a:gd name="T67" fmla="*/ 1263412438 h 346"/>
                <a:gd name="T68" fmla="*/ 446170676 w 182"/>
                <a:gd name="T69" fmla="*/ 1340449880 h 346"/>
                <a:gd name="T70" fmla="*/ 432230045 w 182"/>
                <a:gd name="T71" fmla="*/ 1972156000 h 3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82"/>
                <a:gd name="T109" fmla="*/ 0 h 346"/>
                <a:gd name="T110" fmla="*/ 182 w 182"/>
                <a:gd name="T111" fmla="*/ 346 h 3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82" h="346">
                  <a:moveTo>
                    <a:pt x="2" y="0"/>
                  </a:moveTo>
                  <a:lnTo>
                    <a:pt x="62" y="0"/>
                  </a:lnTo>
                  <a:lnTo>
                    <a:pt x="62" y="126"/>
                  </a:lnTo>
                  <a:lnTo>
                    <a:pt x="72" y="114"/>
                  </a:lnTo>
                  <a:lnTo>
                    <a:pt x="84" y="104"/>
                  </a:lnTo>
                  <a:lnTo>
                    <a:pt x="96" y="100"/>
                  </a:lnTo>
                  <a:lnTo>
                    <a:pt x="112" y="98"/>
                  </a:lnTo>
                  <a:lnTo>
                    <a:pt x="122" y="98"/>
                  </a:lnTo>
                  <a:lnTo>
                    <a:pt x="128" y="100"/>
                  </a:lnTo>
                  <a:lnTo>
                    <a:pt x="142" y="106"/>
                  </a:lnTo>
                  <a:lnTo>
                    <a:pt x="154" y="118"/>
                  </a:lnTo>
                  <a:lnTo>
                    <a:pt x="164" y="132"/>
                  </a:lnTo>
                  <a:lnTo>
                    <a:pt x="172" y="148"/>
                  </a:lnTo>
                  <a:lnTo>
                    <a:pt x="176" y="170"/>
                  </a:lnTo>
                  <a:lnTo>
                    <a:pt x="180" y="192"/>
                  </a:lnTo>
                  <a:lnTo>
                    <a:pt x="182" y="216"/>
                  </a:lnTo>
                  <a:lnTo>
                    <a:pt x="180" y="246"/>
                  </a:lnTo>
                  <a:lnTo>
                    <a:pt x="176" y="272"/>
                  </a:lnTo>
                  <a:lnTo>
                    <a:pt x="168" y="294"/>
                  </a:lnTo>
                  <a:lnTo>
                    <a:pt x="158" y="314"/>
                  </a:lnTo>
                  <a:lnTo>
                    <a:pt x="148" y="328"/>
                  </a:lnTo>
                  <a:lnTo>
                    <a:pt x="134" y="338"/>
                  </a:lnTo>
                  <a:lnTo>
                    <a:pt x="120" y="344"/>
                  </a:lnTo>
                  <a:lnTo>
                    <a:pt x="104" y="346"/>
                  </a:lnTo>
                  <a:lnTo>
                    <a:pt x="88" y="344"/>
                  </a:lnTo>
                  <a:lnTo>
                    <a:pt x="76" y="340"/>
                  </a:lnTo>
                  <a:lnTo>
                    <a:pt x="66" y="328"/>
                  </a:lnTo>
                  <a:lnTo>
                    <a:pt x="56" y="314"/>
                  </a:lnTo>
                  <a:lnTo>
                    <a:pt x="54" y="314"/>
                  </a:lnTo>
                  <a:lnTo>
                    <a:pt x="50" y="342"/>
                  </a:lnTo>
                  <a:lnTo>
                    <a:pt x="0" y="342"/>
                  </a:lnTo>
                  <a:lnTo>
                    <a:pt x="2" y="274"/>
                  </a:lnTo>
                  <a:lnTo>
                    <a:pt x="2" y="0"/>
                  </a:lnTo>
                  <a:close/>
                  <a:moveTo>
                    <a:pt x="62" y="256"/>
                  </a:moveTo>
                  <a:lnTo>
                    <a:pt x="62" y="256"/>
                  </a:lnTo>
                  <a:lnTo>
                    <a:pt x="62" y="266"/>
                  </a:lnTo>
                  <a:lnTo>
                    <a:pt x="64" y="272"/>
                  </a:lnTo>
                  <a:lnTo>
                    <a:pt x="68" y="284"/>
                  </a:lnTo>
                  <a:lnTo>
                    <a:pt x="76" y="292"/>
                  </a:lnTo>
                  <a:lnTo>
                    <a:pt x="82" y="296"/>
                  </a:lnTo>
                  <a:lnTo>
                    <a:pt x="88" y="298"/>
                  </a:lnTo>
                  <a:lnTo>
                    <a:pt x="96" y="296"/>
                  </a:lnTo>
                  <a:lnTo>
                    <a:pt x="104" y="292"/>
                  </a:lnTo>
                  <a:lnTo>
                    <a:pt x="108" y="286"/>
                  </a:lnTo>
                  <a:lnTo>
                    <a:pt x="114" y="276"/>
                  </a:lnTo>
                  <a:lnTo>
                    <a:pt x="116" y="266"/>
                  </a:lnTo>
                  <a:lnTo>
                    <a:pt x="120" y="252"/>
                  </a:lnTo>
                  <a:lnTo>
                    <a:pt x="120" y="220"/>
                  </a:lnTo>
                  <a:lnTo>
                    <a:pt x="120" y="192"/>
                  </a:lnTo>
                  <a:lnTo>
                    <a:pt x="116" y="178"/>
                  </a:lnTo>
                  <a:lnTo>
                    <a:pt x="114" y="168"/>
                  </a:lnTo>
                  <a:lnTo>
                    <a:pt x="108" y="160"/>
                  </a:lnTo>
                  <a:lnTo>
                    <a:pt x="102" y="154"/>
                  </a:lnTo>
                  <a:lnTo>
                    <a:pt x="96" y="150"/>
                  </a:lnTo>
                  <a:lnTo>
                    <a:pt x="88" y="148"/>
                  </a:lnTo>
                  <a:lnTo>
                    <a:pt x="80" y="150"/>
                  </a:lnTo>
                  <a:lnTo>
                    <a:pt x="72" y="156"/>
                  </a:lnTo>
                  <a:lnTo>
                    <a:pt x="68" y="164"/>
                  </a:lnTo>
                  <a:lnTo>
                    <a:pt x="64" y="174"/>
                  </a:lnTo>
                  <a:lnTo>
                    <a:pt x="62" y="190"/>
                  </a:lnTo>
                  <a:lnTo>
                    <a:pt x="62" y="25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8942156" y="6741467"/>
              <a:ext cx="31171" cy="44022"/>
            </a:xfrm>
            <a:custGeom>
              <a:avLst/>
              <a:gdLst>
                <a:gd name="T0" fmla="*/ 447139395 w 176"/>
                <a:gd name="T1" fmla="*/ 1109628385 h 250"/>
                <a:gd name="T2" fmla="*/ 493383008 w 176"/>
                <a:gd name="T3" fmla="*/ 1307239371 h 250"/>
                <a:gd name="T4" fmla="*/ 570455762 w 176"/>
                <a:gd name="T5" fmla="*/ 1444043966 h 250"/>
                <a:gd name="T6" fmla="*/ 693811441 w 176"/>
                <a:gd name="T7" fmla="*/ 1520042172 h 250"/>
                <a:gd name="T8" fmla="*/ 863410535 w 176"/>
                <a:gd name="T9" fmla="*/ 1550464734 h 250"/>
                <a:gd name="T10" fmla="*/ 955936875 w 176"/>
                <a:gd name="T11" fmla="*/ 1535272721 h 250"/>
                <a:gd name="T12" fmla="*/ 1202608921 w 176"/>
                <a:gd name="T13" fmla="*/ 1474466528 h 250"/>
                <a:gd name="T14" fmla="*/ 1264267204 w 176"/>
                <a:gd name="T15" fmla="*/ 1808881912 h 250"/>
                <a:gd name="T16" fmla="*/ 1048424299 w 176"/>
                <a:gd name="T17" fmla="*/ 1869688302 h 250"/>
                <a:gd name="T18" fmla="*/ 770923112 w 176"/>
                <a:gd name="T19" fmla="*/ 1900072131 h 250"/>
                <a:gd name="T20" fmla="*/ 601324018 w 176"/>
                <a:gd name="T21" fmla="*/ 1884880118 h 250"/>
                <a:gd name="T22" fmla="*/ 308369245 w 176"/>
                <a:gd name="T23" fmla="*/ 1763267535 h 250"/>
                <a:gd name="T24" fmla="*/ 107941009 w 176"/>
                <a:gd name="T25" fmla="*/ 1520042172 h 250"/>
                <a:gd name="T26" fmla="*/ 15414472 w 176"/>
                <a:gd name="T27" fmla="*/ 1185626788 h 250"/>
                <a:gd name="T28" fmla="*/ 0 w 176"/>
                <a:gd name="T29" fmla="*/ 988054535 h 250"/>
                <a:gd name="T30" fmla="*/ 61658282 w 176"/>
                <a:gd name="T31" fmla="*/ 577640747 h 250"/>
                <a:gd name="T32" fmla="*/ 215842905 w 176"/>
                <a:gd name="T33" fmla="*/ 273609191 h 250"/>
                <a:gd name="T34" fmla="*/ 447139395 w 176"/>
                <a:gd name="T35" fmla="*/ 75998206 h 250"/>
                <a:gd name="T36" fmla="*/ 724640582 w 176"/>
                <a:gd name="T37" fmla="*/ 0 h 250"/>
                <a:gd name="T38" fmla="*/ 863410535 w 176"/>
                <a:gd name="T39" fmla="*/ 15192013 h 250"/>
                <a:gd name="T40" fmla="*/ 1094668109 w 176"/>
                <a:gd name="T41" fmla="*/ 136804596 h 250"/>
                <a:gd name="T42" fmla="*/ 1264267204 w 176"/>
                <a:gd name="T43" fmla="*/ 364799213 h 250"/>
                <a:gd name="T44" fmla="*/ 1341379072 w 176"/>
                <a:gd name="T45" fmla="*/ 668830966 h 250"/>
                <a:gd name="T46" fmla="*/ 1356793544 w 176"/>
                <a:gd name="T47" fmla="*/ 866441755 h 250"/>
                <a:gd name="T48" fmla="*/ 1341379072 w 176"/>
                <a:gd name="T49" fmla="*/ 1109628385 h 250"/>
                <a:gd name="T50" fmla="*/ 925068818 w 176"/>
                <a:gd name="T51" fmla="*/ 790443549 h 250"/>
                <a:gd name="T52" fmla="*/ 909654346 w 176"/>
                <a:gd name="T53" fmla="*/ 608024576 h 250"/>
                <a:gd name="T54" fmla="*/ 863410535 w 176"/>
                <a:gd name="T55" fmla="*/ 471219980 h 250"/>
                <a:gd name="T56" fmla="*/ 801752253 w 176"/>
                <a:gd name="T57" fmla="*/ 380029959 h 250"/>
                <a:gd name="T58" fmla="*/ 693811441 w 176"/>
                <a:gd name="T59" fmla="*/ 349607397 h 250"/>
                <a:gd name="T60" fmla="*/ 647567631 w 176"/>
                <a:gd name="T61" fmla="*/ 349607397 h 250"/>
                <a:gd name="T62" fmla="*/ 555041291 w 176"/>
                <a:gd name="T63" fmla="*/ 425605603 h 250"/>
                <a:gd name="T64" fmla="*/ 477968536 w 176"/>
                <a:gd name="T65" fmla="*/ 638408405 h 250"/>
                <a:gd name="T66" fmla="*/ 925068818 w 176"/>
                <a:gd name="T67" fmla="*/ 790443549 h 25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76"/>
                <a:gd name="T103" fmla="*/ 0 h 250"/>
                <a:gd name="T104" fmla="*/ 176 w 176"/>
                <a:gd name="T105" fmla="*/ 250 h 25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76" h="250">
                  <a:moveTo>
                    <a:pt x="58" y="146"/>
                  </a:moveTo>
                  <a:lnTo>
                    <a:pt x="58" y="146"/>
                  </a:lnTo>
                  <a:lnTo>
                    <a:pt x="60" y="160"/>
                  </a:lnTo>
                  <a:lnTo>
                    <a:pt x="64" y="172"/>
                  </a:lnTo>
                  <a:lnTo>
                    <a:pt x="68" y="182"/>
                  </a:lnTo>
                  <a:lnTo>
                    <a:pt x="74" y="190"/>
                  </a:lnTo>
                  <a:lnTo>
                    <a:pt x="82" y="196"/>
                  </a:lnTo>
                  <a:lnTo>
                    <a:pt x="90" y="200"/>
                  </a:lnTo>
                  <a:lnTo>
                    <a:pt x="100" y="202"/>
                  </a:lnTo>
                  <a:lnTo>
                    <a:pt x="112" y="204"/>
                  </a:lnTo>
                  <a:lnTo>
                    <a:pt x="124" y="202"/>
                  </a:lnTo>
                  <a:lnTo>
                    <a:pt x="136" y="200"/>
                  </a:lnTo>
                  <a:lnTo>
                    <a:pt x="156" y="194"/>
                  </a:lnTo>
                  <a:lnTo>
                    <a:pt x="164" y="238"/>
                  </a:lnTo>
                  <a:lnTo>
                    <a:pt x="152" y="242"/>
                  </a:lnTo>
                  <a:lnTo>
                    <a:pt x="136" y="246"/>
                  </a:lnTo>
                  <a:lnTo>
                    <a:pt x="118" y="248"/>
                  </a:lnTo>
                  <a:lnTo>
                    <a:pt x="100" y="250"/>
                  </a:lnTo>
                  <a:lnTo>
                    <a:pt x="78" y="248"/>
                  </a:lnTo>
                  <a:lnTo>
                    <a:pt x="58" y="242"/>
                  </a:lnTo>
                  <a:lnTo>
                    <a:pt x="40" y="232"/>
                  </a:lnTo>
                  <a:lnTo>
                    <a:pt x="26" y="218"/>
                  </a:lnTo>
                  <a:lnTo>
                    <a:pt x="14" y="200"/>
                  </a:lnTo>
                  <a:lnTo>
                    <a:pt x="6" y="180"/>
                  </a:lnTo>
                  <a:lnTo>
                    <a:pt x="2" y="156"/>
                  </a:lnTo>
                  <a:lnTo>
                    <a:pt x="0" y="130"/>
                  </a:lnTo>
                  <a:lnTo>
                    <a:pt x="2" y="102"/>
                  </a:lnTo>
                  <a:lnTo>
                    <a:pt x="8" y="76"/>
                  </a:lnTo>
                  <a:lnTo>
                    <a:pt x="16" y="54"/>
                  </a:lnTo>
                  <a:lnTo>
                    <a:pt x="28" y="36"/>
                  </a:lnTo>
                  <a:lnTo>
                    <a:pt x="42" y="20"/>
                  </a:lnTo>
                  <a:lnTo>
                    <a:pt x="58" y="10"/>
                  </a:lnTo>
                  <a:lnTo>
                    <a:pt x="76" y="4"/>
                  </a:lnTo>
                  <a:lnTo>
                    <a:pt x="94" y="0"/>
                  </a:lnTo>
                  <a:lnTo>
                    <a:pt x="112" y="2"/>
                  </a:lnTo>
                  <a:lnTo>
                    <a:pt x="130" y="8"/>
                  </a:lnTo>
                  <a:lnTo>
                    <a:pt x="142" y="18"/>
                  </a:lnTo>
                  <a:lnTo>
                    <a:pt x="154" y="32"/>
                  </a:lnTo>
                  <a:lnTo>
                    <a:pt x="164" y="48"/>
                  </a:lnTo>
                  <a:lnTo>
                    <a:pt x="170" y="66"/>
                  </a:lnTo>
                  <a:lnTo>
                    <a:pt x="174" y="88"/>
                  </a:lnTo>
                  <a:lnTo>
                    <a:pt x="176" y="114"/>
                  </a:lnTo>
                  <a:lnTo>
                    <a:pt x="174" y="134"/>
                  </a:lnTo>
                  <a:lnTo>
                    <a:pt x="174" y="146"/>
                  </a:lnTo>
                  <a:lnTo>
                    <a:pt x="58" y="146"/>
                  </a:lnTo>
                  <a:close/>
                  <a:moveTo>
                    <a:pt x="120" y="104"/>
                  </a:moveTo>
                  <a:lnTo>
                    <a:pt x="120" y="104"/>
                  </a:lnTo>
                  <a:lnTo>
                    <a:pt x="118" y="80"/>
                  </a:lnTo>
                  <a:lnTo>
                    <a:pt x="116" y="70"/>
                  </a:lnTo>
                  <a:lnTo>
                    <a:pt x="112" y="62"/>
                  </a:lnTo>
                  <a:lnTo>
                    <a:pt x="108" y="54"/>
                  </a:lnTo>
                  <a:lnTo>
                    <a:pt x="104" y="50"/>
                  </a:lnTo>
                  <a:lnTo>
                    <a:pt x="98" y="46"/>
                  </a:lnTo>
                  <a:lnTo>
                    <a:pt x="90" y="46"/>
                  </a:lnTo>
                  <a:lnTo>
                    <a:pt x="84" y="46"/>
                  </a:lnTo>
                  <a:lnTo>
                    <a:pt x="76" y="50"/>
                  </a:lnTo>
                  <a:lnTo>
                    <a:pt x="72" y="56"/>
                  </a:lnTo>
                  <a:lnTo>
                    <a:pt x="66" y="64"/>
                  </a:lnTo>
                  <a:lnTo>
                    <a:pt x="62" y="84"/>
                  </a:lnTo>
                  <a:lnTo>
                    <a:pt x="58" y="104"/>
                  </a:lnTo>
                  <a:lnTo>
                    <a:pt x="120" y="10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8904535" y="6528874"/>
              <a:ext cx="68791" cy="165350"/>
            </a:xfrm>
            <a:custGeom>
              <a:avLst/>
              <a:gdLst>
                <a:gd name="T0" fmla="*/ 0 w 386"/>
                <a:gd name="T1" fmla="*/ 0 h 920"/>
                <a:gd name="T2" fmla="*/ 2147483647 w 386"/>
                <a:gd name="T3" fmla="*/ 0 h 920"/>
                <a:gd name="T4" fmla="*/ 2147483647 w 386"/>
                <a:gd name="T5" fmla="*/ 2147483647 h 920"/>
                <a:gd name="T6" fmla="*/ 0 w 386"/>
                <a:gd name="T7" fmla="*/ 0 h 9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6"/>
                <a:gd name="T13" fmla="*/ 0 h 920"/>
                <a:gd name="T14" fmla="*/ 386 w 386"/>
                <a:gd name="T15" fmla="*/ 920 h 9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6" h="920">
                  <a:moveTo>
                    <a:pt x="0" y="0"/>
                  </a:moveTo>
                  <a:lnTo>
                    <a:pt x="386" y="0"/>
                  </a:lnTo>
                  <a:lnTo>
                    <a:pt x="386" y="9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8786300" y="6528874"/>
              <a:ext cx="68791" cy="165350"/>
            </a:xfrm>
            <a:custGeom>
              <a:avLst/>
              <a:gdLst>
                <a:gd name="T0" fmla="*/ 2147483647 w 386"/>
                <a:gd name="T1" fmla="*/ 0 h 920"/>
                <a:gd name="T2" fmla="*/ 0 w 386"/>
                <a:gd name="T3" fmla="*/ 0 h 920"/>
                <a:gd name="T4" fmla="*/ 0 w 386"/>
                <a:gd name="T5" fmla="*/ 2147483647 h 920"/>
                <a:gd name="T6" fmla="*/ 2147483647 w 386"/>
                <a:gd name="T7" fmla="*/ 0 h 9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6"/>
                <a:gd name="T13" fmla="*/ 0 h 920"/>
                <a:gd name="T14" fmla="*/ 386 w 386"/>
                <a:gd name="T15" fmla="*/ 920 h 9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6" h="920">
                  <a:moveTo>
                    <a:pt x="386" y="0"/>
                  </a:moveTo>
                  <a:lnTo>
                    <a:pt x="0" y="0"/>
                  </a:lnTo>
                  <a:lnTo>
                    <a:pt x="0" y="920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8849717" y="6589001"/>
              <a:ext cx="74166" cy="105223"/>
            </a:xfrm>
            <a:custGeom>
              <a:avLst/>
              <a:gdLst>
                <a:gd name="T0" fmla="*/ 1336771916 w 416"/>
                <a:gd name="T1" fmla="*/ 0 h 582"/>
                <a:gd name="T2" fmla="*/ 2147483647 w 416"/>
                <a:gd name="T3" fmla="*/ 2147483647 h 582"/>
                <a:gd name="T4" fmla="*/ 1997308539 w 416"/>
                <a:gd name="T5" fmla="*/ 2147483647 h 582"/>
                <a:gd name="T6" fmla="*/ 1415424145 w 416"/>
                <a:gd name="T7" fmla="*/ 2147483647 h 582"/>
                <a:gd name="T8" fmla="*/ 0 w 416"/>
                <a:gd name="T9" fmla="*/ 2147483647 h 582"/>
                <a:gd name="T10" fmla="*/ 1336771916 w 416"/>
                <a:gd name="T11" fmla="*/ 0 h 5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6"/>
                <a:gd name="T19" fmla="*/ 0 h 582"/>
                <a:gd name="T20" fmla="*/ 416 w 416"/>
                <a:gd name="T21" fmla="*/ 582 h 58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6" h="582">
                  <a:moveTo>
                    <a:pt x="170" y="0"/>
                  </a:moveTo>
                  <a:lnTo>
                    <a:pt x="416" y="582"/>
                  </a:lnTo>
                  <a:lnTo>
                    <a:pt x="254" y="582"/>
                  </a:lnTo>
                  <a:lnTo>
                    <a:pt x="180" y="396"/>
                  </a:lnTo>
                  <a:lnTo>
                    <a:pt x="0" y="396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8977626" y="6528874"/>
              <a:ext cx="12899" cy="12884"/>
            </a:xfrm>
            <a:custGeom>
              <a:avLst/>
              <a:gdLst>
                <a:gd name="T0" fmla="*/ 287240651 w 72"/>
                <a:gd name="T1" fmla="*/ 0 h 72"/>
                <a:gd name="T2" fmla="*/ 398918740 w 72"/>
                <a:gd name="T3" fmla="*/ 15968860 h 72"/>
                <a:gd name="T4" fmla="*/ 494665623 w 72"/>
                <a:gd name="T5" fmla="*/ 79764775 h 72"/>
                <a:gd name="T6" fmla="*/ 558470370 w 72"/>
                <a:gd name="T7" fmla="*/ 175498211 h 72"/>
                <a:gd name="T8" fmla="*/ 574441339 w 72"/>
                <a:gd name="T9" fmla="*/ 287160744 h 72"/>
                <a:gd name="T10" fmla="*/ 574441339 w 72"/>
                <a:gd name="T11" fmla="*/ 335027562 h 72"/>
                <a:gd name="T12" fmla="*/ 526567997 w 72"/>
                <a:gd name="T13" fmla="*/ 446690095 h 72"/>
                <a:gd name="T14" fmla="*/ 446792281 w 72"/>
                <a:gd name="T15" fmla="*/ 526454871 h 72"/>
                <a:gd name="T16" fmla="*/ 351045398 w 72"/>
                <a:gd name="T17" fmla="*/ 558352829 h 72"/>
                <a:gd name="T18" fmla="*/ 287240651 w 72"/>
                <a:gd name="T19" fmla="*/ 574321688 h 72"/>
                <a:gd name="T20" fmla="*/ 175522599 w 72"/>
                <a:gd name="T21" fmla="*/ 542423730 h 72"/>
                <a:gd name="T22" fmla="*/ 79775715 w 72"/>
                <a:gd name="T23" fmla="*/ 494556913 h 72"/>
                <a:gd name="T24" fmla="*/ 15971169 w 72"/>
                <a:gd name="T25" fmla="*/ 398823278 h 72"/>
                <a:gd name="T26" fmla="*/ 0 w 72"/>
                <a:gd name="T27" fmla="*/ 287160744 h 72"/>
                <a:gd name="T28" fmla="*/ 0 w 72"/>
                <a:gd name="T29" fmla="*/ 223365028 h 72"/>
                <a:gd name="T30" fmla="*/ 47873542 w 72"/>
                <a:gd name="T31" fmla="*/ 127631393 h 72"/>
                <a:gd name="T32" fmla="*/ 127649257 w 72"/>
                <a:gd name="T33" fmla="*/ 47866818 h 72"/>
                <a:gd name="T34" fmla="*/ 223396141 w 72"/>
                <a:gd name="T35" fmla="*/ 0 h 72"/>
                <a:gd name="T36" fmla="*/ 287240651 w 72"/>
                <a:gd name="T37" fmla="*/ 0 h 72"/>
                <a:gd name="T38" fmla="*/ 287240651 w 72"/>
                <a:gd name="T39" fmla="*/ 47866818 h 72"/>
                <a:gd name="T40" fmla="*/ 207424972 w 72"/>
                <a:gd name="T41" fmla="*/ 63795716 h 72"/>
                <a:gd name="T42" fmla="*/ 79775715 w 72"/>
                <a:gd name="T43" fmla="*/ 191427309 h 72"/>
                <a:gd name="T44" fmla="*/ 63844511 w 72"/>
                <a:gd name="T45" fmla="*/ 287160744 h 72"/>
                <a:gd name="T46" fmla="*/ 127649257 w 72"/>
                <a:gd name="T47" fmla="*/ 446690095 h 72"/>
                <a:gd name="T48" fmla="*/ 239367309 w 72"/>
                <a:gd name="T49" fmla="*/ 510525772 h 72"/>
                <a:gd name="T50" fmla="*/ 287240651 w 72"/>
                <a:gd name="T51" fmla="*/ 526454871 h 72"/>
                <a:gd name="T52" fmla="*/ 382947571 w 72"/>
                <a:gd name="T53" fmla="*/ 510525772 h 72"/>
                <a:gd name="T54" fmla="*/ 494665623 w 72"/>
                <a:gd name="T55" fmla="*/ 382894379 h 72"/>
                <a:gd name="T56" fmla="*/ 510596828 w 72"/>
                <a:gd name="T57" fmla="*/ 287160744 h 72"/>
                <a:gd name="T58" fmla="*/ 446792281 w 72"/>
                <a:gd name="T59" fmla="*/ 111662534 h 72"/>
                <a:gd name="T60" fmla="*/ 335074229 w 72"/>
                <a:gd name="T61" fmla="*/ 47866818 h 72"/>
                <a:gd name="T62" fmla="*/ 287240651 w 72"/>
                <a:gd name="T63" fmla="*/ 47866818 h 72"/>
                <a:gd name="T64" fmla="*/ 175522599 w 72"/>
                <a:gd name="T65" fmla="*/ 446690095 h 72"/>
                <a:gd name="T66" fmla="*/ 175522599 w 72"/>
                <a:gd name="T67" fmla="*/ 127631393 h 72"/>
                <a:gd name="T68" fmla="*/ 271269483 w 72"/>
                <a:gd name="T69" fmla="*/ 127631393 h 72"/>
                <a:gd name="T70" fmla="*/ 382947571 w 72"/>
                <a:gd name="T71" fmla="*/ 143600453 h 72"/>
                <a:gd name="T72" fmla="*/ 398918740 w 72"/>
                <a:gd name="T73" fmla="*/ 175498211 h 72"/>
                <a:gd name="T74" fmla="*/ 398918740 w 72"/>
                <a:gd name="T75" fmla="*/ 223365028 h 72"/>
                <a:gd name="T76" fmla="*/ 382947571 w 72"/>
                <a:gd name="T77" fmla="*/ 271191885 h 72"/>
                <a:gd name="T78" fmla="*/ 351045398 w 72"/>
                <a:gd name="T79" fmla="*/ 287160744 h 72"/>
                <a:gd name="T80" fmla="*/ 382947571 w 72"/>
                <a:gd name="T81" fmla="*/ 319058702 h 72"/>
                <a:gd name="T82" fmla="*/ 398918740 w 72"/>
                <a:gd name="T83" fmla="*/ 366925520 h 72"/>
                <a:gd name="T84" fmla="*/ 351045398 w 72"/>
                <a:gd name="T85" fmla="*/ 446690095 h 72"/>
                <a:gd name="T86" fmla="*/ 335074229 w 72"/>
                <a:gd name="T87" fmla="*/ 366925520 h 72"/>
                <a:gd name="T88" fmla="*/ 319143024 w 72"/>
                <a:gd name="T89" fmla="*/ 335027562 h 72"/>
                <a:gd name="T90" fmla="*/ 239367309 w 72"/>
                <a:gd name="T91" fmla="*/ 319058702 h 72"/>
                <a:gd name="T92" fmla="*/ 239367309 w 72"/>
                <a:gd name="T93" fmla="*/ 271191885 h 72"/>
                <a:gd name="T94" fmla="*/ 271269483 w 72"/>
                <a:gd name="T95" fmla="*/ 271191885 h 72"/>
                <a:gd name="T96" fmla="*/ 335074229 w 72"/>
                <a:gd name="T97" fmla="*/ 239294127 h 72"/>
                <a:gd name="T98" fmla="*/ 351045398 w 72"/>
                <a:gd name="T99" fmla="*/ 223365028 h 72"/>
                <a:gd name="T100" fmla="*/ 335074229 w 72"/>
                <a:gd name="T101" fmla="*/ 175498211 h 72"/>
                <a:gd name="T102" fmla="*/ 271269483 w 72"/>
                <a:gd name="T103" fmla="*/ 159529351 h 72"/>
                <a:gd name="T104" fmla="*/ 239367309 w 72"/>
                <a:gd name="T105" fmla="*/ 175498211 h 7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72"/>
                <a:gd name="T160" fmla="*/ 0 h 72"/>
                <a:gd name="T161" fmla="*/ 72 w 72"/>
                <a:gd name="T162" fmla="*/ 72 h 7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72" h="72">
                  <a:moveTo>
                    <a:pt x="36" y="0"/>
                  </a:moveTo>
                  <a:lnTo>
                    <a:pt x="36" y="0"/>
                  </a:lnTo>
                  <a:lnTo>
                    <a:pt x="44" y="0"/>
                  </a:lnTo>
                  <a:lnTo>
                    <a:pt x="50" y="2"/>
                  </a:lnTo>
                  <a:lnTo>
                    <a:pt x="56" y="6"/>
                  </a:lnTo>
                  <a:lnTo>
                    <a:pt x="62" y="10"/>
                  </a:lnTo>
                  <a:lnTo>
                    <a:pt x="66" y="16"/>
                  </a:lnTo>
                  <a:lnTo>
                    <a:pt x="70" y="22"/>
                  </a:lnTo>
                  <a:lnTo>
                    <a:pt x="72" y="28"/>
                  </a:lnTo>
                  <a:lnTo>
                    <a:pt x="72" y="36"/>
                  </a:lnTo>
                  <a:lnTo>
                    <a:pt x="72" y="42"/>
                  </a:lnTo>
                  <a:lnTo>
                    <a:pt x="70" y="50"/>
                  </a:lnTo>
                  <a:lnTo>
                    <a:pt x="66" y="56"/>
                  </a:lnTo>
                  <a:lnTo>
                    <a:pt x="62" y="62"/>
                  </a:lnTo>
                  <a:lnTo>
                    <a:pt x="56" y="66"/>
                  </a:lnTo>
                  <a:lnTo>
                    <a:pt x="50" y="68"/>
                  </a:lnTo>
                  <a:lnTo>
                    <a:pt x="44" y="70"/>
                  </a:lnTo>
                  <a:lnTo>
                    <a:pt x="36" y="72"/>
                  </a:lnTo>
                  <a:lnTo>
                    <a:pt x="28" y="70"/>
                  </a:lnTo>
                  <a:lnTo>
                    <a:pt x="22" y="68"/>
                  </a:lnTo>
                  <a:lnTo>
                    <a:pt x="16" y="66"/>
                  </a:lnTo>
                  <a:lnTo>
                    <a:pt x="10" y="62"/>
                  </a:lnTo>
                  <a:lnTo>
                    <a:pt x="6" y="56"/>
                  </a:lnTo>
                  <a:lnTo>
                    <a:pt x="2" y="50"/>
                  </a:lnTo>
                  <a:lnTo>
                    <a:pt x="0" y="42"/>
                  </a:lnTo>
                  <a:lnTo>
                    <a:pt x="0" y="36"/>
                  </a:lnTo>
                  <a:lnTo>
                    <a:pt x="0" y="28"/>
                  </a:lnTo>
                  <a:lnTo>
                    <a:pt x="2" y="22"/>
                  </a:lnTo>
                  <a:lnTo>
                    <a:pt x="6" y="16"/>
                  </a:lnTo>
                  <a:lnTo>
                    <a:pt x="10" y="10"/>
                  </a:lnTo>
                  <a:lnTo>
                    <a:pt x="16" y="6"/>
                  </a:lnTo>
                  <a:lnTo>
                    <a:pt x="22" y="2"/>
                  </a:lnTo>
                  <a:lnTo>
                    <a:pt x="28" y="0"/>
                  </a:lnTo>
                  <a:lnTo>
                    <a:pt x="36" y="0"/>
                  </a:lnTo>
                  <a:close/>
                  <a:moveTo>
                    <a:pt x="36" y="6"/>
                  </a:moveTo>
                  <a:lnTo>
                    <a:pt x="36" y="6"/>
                  </a:lnTo>
                  <a:lnTo>
                    <a:pt x="30" y="6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0" y="24"/>
                  </a:lnTo>
                  <a:lnTo>
                    <a:pt x="8" y="36"/>
                  </a:lnTo>
                  <a:lnTo>
                    <a:pt x="10" y="48"/>
                  </a:lnTo>
                  <a:lnTo>
                    <a:pt x="16" y="56"/>
                  </a:lnTo>
                  <a:lnTo>
                    <a:pt x="26" y="64"/>
                  </a:lnTo>
                  <a:lnTo>
                    <a:pt x="30" y="64"/>
                  </a:lnTo>
                  <a:lnTo>
                    <a:pt x="36" y="66"/>
                  </a:lnTo>
                  <a:lnTo>
                    <a:pt x="42" y="66"/>
                  </a:lnTo>
                  <a:lnTo>
                    <a:pt x="48" y="64"/>
                  </a:lnTo>
                  <a:lnTo>
                    <a:pt x="56" y="56"/>
                  </a:lnTo>
                  <a:lnTo>
                    <a:pt x="62" y="48"/>
                  </a:lnTo>
                  <a:lnTo>
                    <a:pt x="64" y="36"/>
                  </a:lnTo>
                  <a:lnTo>
                    <a:pt x="62" y="24"/>
                  </a:lnTo>
                  <a:lnTo>
                    <a:pt x="56" y="14"/>
                  </a:lnTo>
                  <a:lnTo>
                    <a:pt x="48" y="8"/>
                  </a:lnTo>
                  <a:lnTo>
                    <a:pt x="42" y="6"/>
                  </a:lnTo>
                  <a:lnTo>
                    <a:pt x="36" y="6"/>
                  </a:lnTo>
                  <a:close/>
                  <a:moveTo>
                    <a:pt x="30" y="56"/>
                  </a:moveTo>
                  <a:lnTo>
                    <a:pt x="22" y="56"/>
                  </a:lnTo>
                  <a:lnTo>
                    <a:pt x="22" y="16"/>
                  </a:lnTo>
                  <a:lnTo>
                    <a:pt x="34" y="16"/>
                  </a:lnTo>
                  <a:lnTo>
                    <a:pt x="42" y="16"/>
                  </a:lnTo>
                  <a:lnTo>
                    <a:pt x="48" y="18"/>
                  </a:lnTo>
                  <a:lnTo>
                    <a:pt x="50" y="22"/>
                  </a:lnTo>
                  <a:lnTo>
                    <a:pt x="50" y="28"/>
                  </a:lnTo>
                  <a:lnTo>
                    <a:pt x="50" y="30"/>
                  </a:lnTo>
                  <a:lnTo>
                    <a:pt x="48" y="34"/>
                  </a:lnTo>
                  <a:lnTo>
                    <a:pt x="44" y="36"/>
                  </a:lnTo>
                  <a:lnTo>
                    <a:pt x="48" y="40"/>
                  </a:lnTo>
                  <a:lnTo>
                    <a:pt x="50" y="46"/>
                  </a:lnTo>
                  <a:lnTo>
                    <a:pt x="52" y="56"/>
                  </a:lnTo>
                  <a:lnTo>
                    <a:pt x="44" y="56"/>
                  </a:lnTo>
                  <a:lnTo>
                    <a:pt x="42" y="46"/>
                  </a:lnTo>
                  <a:lnTo>
                    <a:pt x="40" y="42"/>
                  </a:lnTo>
                  <a:lnTo>
                    <a:pt x="34" y="40"/>
                  </a:lnTo>
                  <a:lnTo>
                    <a:pt x="30" y="40"/>
                  </a:lnTo>
                  <a:lnTo>
                    <a:pt x="30" y="56"/>
                  </a:lnTo>
                  <a:close/>
                  <a:moveTo>
                    <a:pt x="30" y="34"/>
                  </a:moveTo>
                  <a:lnTo>
                    <a:pt x="34" y="34"/>
                  </a:lnTo>
                  <a:lnTo>
                    <a:pt x="40" y="32"/>
                  </a:lnTo>
                  <a:lnTo>
                    <a:pt x="42" y="30"/>
                  </a:lnTo>
                  <a:lnTo>
                    <a:pt x="44" y="28"/>
                  </a:lnTo>
                  <a:lnTo>
                    <a:pt x="44" y="26"/>
                  </a:lnTo>
                  <a:lnTo>
                    <a:pt x="42" y="22"/>
                  </a:lnTo>
                  <a:lnTo>
                    <a:pt x="38" y="22"/>
                  </a:lnTo>
                  <a:lnTo>
                    <a:pt x="34" y="20"/>
                  </a:lnTo>
                  <a:lnTo>
                    <a:pt x="30" y="22"/>
                  </a:lnTo>
                  <a:lnTo>
                    <a:pt x="30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84150"/>
            <a:ext cx="86868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990600"/>
            <a:ext cx="86868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91000" y="6629400"/>
            <a:ext cx="762000" cy="1682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136" y="6629400"/>
            <a:ext cx="3903664" cy="168274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477000"/>
            <a:ext cx="762000" cy="1682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31775" indent="-231775" algn="l" defTabSz="914400" rtl="0" eaLnBrk="1" latinLnBrk="0" hangingPunct="1">
        <a:spcBef>
          <a:spcPts val="600"/>
        </a:spcBef>
        <a:buClr>
          <a:schemeClr val="accent4"/>
        </a:buClr>
        <a:buSzPct val="7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spcBef>
          <a:spcPts val="600"/>
        </a:spcBef>
        <a:buClr>
          <a:schemeClr val="accent4"/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31825" indent="-168275" algn="l" defTabSz="914400" rtl="0" eaLnBrk="1" latinLnBrk="0" hangingPunct="1">
        <a:spcBef>
          <a:spcPts val="600"/>
        </a:spcBef>
        <a:buClr>
          <a:schemeClr val="accent4"/>
        </a:buClr>
        <a:buSzPct val="7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98513" indent="-166688" algn="l" defTabSz="914400" rtl="0" eaLnBrk="1" latinLnBrk="0" hangingPunct="1">
        <a:spcBef>
          <a:spcPts val="600"/>
        </a:spcBef>
        <a:buClr>
          <a:schemeClr val="accent4"/>
        </a:buClr>
        <a:buSzPct val="7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115888" algn="l" defTabSz="914400" rtl="0" eaLnBrk="1" latinLnBrk="0" hangingPunct="1">
        <a:spcBef>
          <a:spcPts val="600"/>
        </a:spcBef>
        <a:buClr>
          <a:schemeClr val="accent4"/>
        </a:buClr>
        <a:buSzPct val="70000"/>
        <a:buFont typeface="Wingdings" pitchFamily="2" charset="2"/>
        <a:buChar char="§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 Platform Job Opportunities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4547162"/>
          </a:xfrm>
        </p:spPr>
        <p:txBody>
          <a:bodyPr>
            <a:normAutofit/>
          </a:bodyPr>
          <a:lstStyle/>
          <a:p>
            <a:pPr marL="231775" lvl="1" indent="0">
              <a:buNone/>
            </a:pPr>
            <a:r>
              <a:rPr lang="en-US" sz="2000" b="1" dirty="0" smtClean="0"/>
              <a:t>The </a:t>
            </a:r>
            <a:r>
              <a:rPr lang="en-US" sz="2000" b="1" dirty="0"/>
              <a:t>Web Platform team is dedicated to making the Web more awesome. We contribute to web standards and to upstream submissions to open source projects.</a:t>
            </a:r>
          </a:p>
          <a:p>
            <a:pPr marL="231775" lvl="1" indent="0">
              <a:buNone/>
            </a:pPr>
            <a:r>
              <a:rPr lang="en-US" sz="2000" b="1" dirty="0" smtClean="0"/>
              <a:t>We’re </a:t>
            </a:r>
            <a:r>
              <a:rPr lang="en-US" sz="2000" b="1" dirty="0"/>
              <a:t>looking for people that have an interest in web standards (HTML, CSS, SVG, JavaScript, </a:t>
            </a:r>
            <a:r>
              <a:rPr lang="en-US" sz="2000" b="1" dirty="0" err="1"/>
              <a:t>etc</a:t>
            </a:r>
            <a:r>
              <a:rPr lang="en-US" sz="2000" b="1" dirty="0"/>
              <a:t>), a passion for making the web a better place, strong communication skills, and top-notch development chops..</a:t>
            </a:r>
            <a:endParaRPr lang="en-US" sz="2000" b="1" dirty="0" smtClean="0"/>
          </a:p>
          <a:p>
            <a:pPr marL="231775" lvl="1" indent="0">
              <a:buNone/>
            </a:pPr>
            <a:r>
              <a:rPr lang="en-US" sz="2000" b="1" dirty="0" smtClean="0"/>
              <a:t>Current Job Openings: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Computer Scientist - </a:t>
            </a:r>
            <a:r>
              <a:rPr lang="en-US" dirty="0" err="1" smtClean="0"/>
              <a:t>WebKit</a:t>
            </a:r>
            <a:r>
              <a:rPr lang="en-US" dirty="0" smtClean="0"/>
              <a:t> Development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Senior Computer Scientist – </a:t>
            </a:r>
            <a:r>
              <a:rPr lang="en-US" dirty="0" err="1" smtClean="0"/>
              <a:t>WebKit</a:t>
            </a:r>
            <a:r>
              <a:rPr lang="en-US" dirty="0" smtClean="0"/>
              <a:t> Development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Computer Scientist – </a:t>
            </a:r>
            <a:r>
              <a:rPr lang="en-US" dirty="0" err="1" smtClean="0"/>
              <a:t>WebKit</a:t>
            </a:r>
            <a:r>
              <a:rPr lang="en-US" dirty="0" smtClean="0"/>
              <a:t> Development, Quality and automation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 smtClean="0"/>
              <a:t>Engineering Manager – </a:t>
            </a:r>
            <a:r>
              <a:rPr lang="en-US" dirty="0" err="1" smtClean="0"/>
              <a:t>WebKit</a:t>
            </a:r>
            <a:r>
              <a:rPr lang="en-US" dirty="0" smtClean="0"/>
              <a:t> Development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Senior Computer Scientist – Web Standards</a:t>
            </a:r>
          </a:p>
          <a:p>
            <a:pPr marL="231775" lvl="1" indent="0">
              <a:buNone/>
            </a:pPr>
            <a:endParaRPr lang="en-US" dirty="0"/>
          </a:p>
          <a:p>
            <a:pPr marL="231775" lvl="1" indent="0">
              <a:buNone/>
            </a:pPr>
            <a:endParaRPr lang="en-US" sz="2000" b="1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3371" y="6004697"/>
            <a:ext cx="338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WebPlatformJobs@adobe.com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80353" y="5680828"/>
            <a:ext cx="338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h</a:t>
            </a:r>
            <a:r>
              <a:rPr lang="en-US" dirty="0" err="1" smtClean="0"/>
              <a:t>tml.adobe.com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83345" y="6001330"/>
            <a:ext cx="338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@</a:t>
            </a:r>
            <a:r>
              <a:rPr lang="en-US" dirty="0" err="1" smtClean="0"/>
              <a:t>AdobeWebPlatfrm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758394"/>
      </p:ext>
    </p:extLst>
  </p:cSld>
  <p:clrMapOvr>
    <a:masterClrMapping/>
  </p:clrMapOvr>
  <p:transition xmlns:p14="http://schemas.microsoft.com/office/powerpoint/2010/main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SECTOMILLISECCONVERTED" val="1"/>
  <p:tag name="MMPROD_UIDATA" val="&lt;database version=&quot;6.0&quot;&gt;&lt;object type=&quot;1&quot; unique_id=&quot;10001&quot;&gt;&lt;object type=&quot;8&quot; unique_id=&quot;715243&quot;&gt;&lt;/object&gt;&lt;object type=&quot;2&quot; unique_id=&quot;715244&quot;&gt;&lt;object type=&quot;3&quot; unique_id=&quot;715246&quot;&gt;&lt;property id=&quot;20148&quot; value=&quot;5&quot;/&gt;&lt;property id=&quot;20300&quot; value=&quot;Slide 1 - &amp;quot;Adobe Title&amp;quot;&quot;/&gt;&lt;property id=&quot;20307&quot; value=&quot;273&quot;/&gt;&lt;/object&gt;&lt;object type=&quot;3&quot; unique_id=&quot;715248&quot;&gt;&lt;property id=&quot;20148&quot; value=&quot;5&quot;/&gt;&lt;property id=&quot;20300&quot; value=&quot;Slide 2 - &amp;quot;Standard White Background Bullet Slide&amp;quot;&quot;/&gt;&lt;property id=&quot;20307&quot; value=&quot;271&quot;/&gt;&lt;/object&gt;&lt;object type=&quot;3&quot; unique_id=&quot;715249&quot;&gt;&lt;property id=&quot;20148&quot; value=&quot;5&quot;/&gt;&lt;property id=&quot;20300&quot; value=&quot;Slide 5 - &amp;quot;Using Themes to Convert Old Presentations – PPT2010 on Windows&amp;quot;&quot;/&gt;&lt;property id=&quot;20307&quot; value=&quot;257&quot;/&gt;&lt;/object&gt;&lt;object type=&quot;3&quot; unique_id=&quot;715250&quot;&gt;&lt;property id=&quot;20148&quot; value=&quot;5&quot;/&gt;&lt;property id=&quot;20300&quot; value=&quot;Slide 6 - &amp;quot;Bar Chart&amp;quot;&quot;/&gt;&lt;property id=&quot;20307&quot; value=&quot;260&quot;/&gt;&lt;/object&gt;&lt;object type=&quot;3&quot; unique_id=&quot;715251&quot;&gt;&lt;property id=&quot;20148&quot; value=&quot;5&quot;/&gt;&lt;property id=&quot;20300&quot; value=&quot;Slide 7 - &amp;quot;Pie Chart&amp;quot;&quot;/&gt;&lt;property id=&quot;20307&quot; value=&quot;264&quot;/&gt;&lt;/object&gt;&lt;object type=&quot;3&quot; unique_id=&quot;715252&quot;&gt;&lt;property id=&quot;20148&quot; value=&quot;5&quot;/&gt;&lt;property id=&quot;20300&quot; value=&quot;Slide 11 - &amp;quot;Color Palette&amp;quot;&quot;/&gt;&lt;property id=&quot;20307&quot; value=&quot;267&quot;/&gt;&lt;/object&gt;&lt;object type=&quot;3&quot; unique_id=&quot;715253&quot;&gt;&lt;property id=&quot;20148&quot; value=&quot;5&quot;/&gt;&lt;property id=&quot;20300&quot; value=&quot;Slide 8 - &amp;quot;White Content Area Layout&amp;quot;&quot;/&gt;&lt;property id=&quot;20307&quot; value=&quot;265&quot;/&gt;&lt;/object&gt;&lt;object type=&quot;3&quot; unique_id=&quot;715254&quot;&gt;&lt;property id=&quot;20148&quot; value=&quot;5&quot;/&gt;&lt;property id=&quot;20300&quot; value=&quot;Slide 9 - &amp;quot;Gray Content Area Layout&amp;quot;&quot;/&gt;&lt;property id=&quot;20307&quot; value=&quot;258&quot;/&gt;&lt;/object&gt;&lt;object type=&quot;3&quot; unique_id=&quot;715255&quot;&gt;&lt;property id=&quot;20148&quot; value=&quot;5&quot;/&gt;&lt;property id=&quot;20300&quot; value=&quot;Slide 10 - &amp;quot;Black Content Area Layout&amp;quot;&quot;/&gt;&lt;property id=&quot;20307&quot; value=&quot;259&quot;/&gt;&lt;/object&gt;&lt;object type=&quot;3&quot; unique_id=&quot;715256&quot;&gt;&lt;property id=&quot;20148&quot; value=&quot;5&quot;/&gt;&lt;property id=&quot;20300&quot; value=&quot;Slide 13&quot;/&gt;&lt;property id=&quot;20307&quot; value=&quot;274&quot;/&gt;&lt;/object&gt;&lt;object type=&quot;3&quot; unique_id=&quot;717641&quot;&gt;&lt;property id=&quot;20148&quot; value=&quot;5&quot;/&gt;&lt;property id=&quot;20300&quot; value=&quot;Slide 4 - &amp;quot;Properly Using Footers and Page Numbers in PowerPoint 2010&amp;quot;&quot;/&gt;&lt;property id=&quot;20307&quot; value=&quot;275&quot;/&gt;&lt;/object&gt;&lt;object type=&quot;3&quot; unique_id=&quot;717655&quot;&gt;&lt;property id=&quot;20148&quot; value=&quot;5&quot;/&gt;&lt;property id=&quot;20300&quot; value=&quot;Slide 3 - &amp;quot;How to save this template in your templates folder&amp;quot;&quot;/&gt;&lt;property id=&quot;20307&quot; value=&quot;276&quot;/&gt;&lt;/object&gt;&lt;object type=&quot;3&quot; unique_id=&quot;717656&quot;&gt;&lt;property id=&quot;20148&quot; value=&quot;5&quot;/&gt;&lt;property id=&quot;20300&quot; value=&quot;Slide 12&quot;/&gt;&lt;property id=&quot;20307&quot; value=&quot;278&quot;/&gt;&lt;/object&gt;&lt;/object&gt;&lt;/object&gt;&lt;/database&gt;"/>
</p:tagLst>
</file>

<file path=ppt/theme/theme1.xml><?xml version="1.0" encoding="utf-8"?>
<a:theme xmlns:a="http://schemas.openxmlformats.org/drawingml/2006/main" name="Adobe Master Standard">
  <a:themeElements>
    <a:clrScheme name="Adobe 2009">
      <a:dk1>
        <a:srgbClr val="000000"/>
      </a:dk1>
      <a:lt1>
        <a:sysClr val="window" lastClr="FFFFFF"/>
      </a:lt1>
      <a:dk2>
        <a:srgbClr val="6B737B"/>
      </a:dk2>
      <a:lt2>
        <a:srgbClr val="DADDE0"/>
      </a:lt2>
      <a:accent1>
        <a:srgbClr val="C1D82F"/>
      </a:accent1>
      <a:accent2>
        <a:srgbClr val="00A4E4"/>
      </a:accent2>
      <a:accent3>
        <a:srgbClr val="8348B5"/>
      </a:accent3>
      <a:accent4>
        <a:srgbClr val="FBB034"/>
      </a:accent4>
      <a:accent5>
        <a:srgbClr val="FFDD00"/>
      </a:accent5>
      <a:accent6>
        <a:srgbClr val="FF0000"/>
      </a:accent6>
      <a:hlink>
        <a:srgbClr val="000000"/>
      </a:hlink>
      <a:folHlink>
        <a:srgbClr val="3F3F3F"/>
      </a:folHlink>
    </a:clrScheme>
    <a:fontScheme name="Adobe Clean 2009">
      <a:majorFont>
        <a:latin typeface="Adobe Clean"/>
        <a:ea typeface=""/>
        <a:cs typeface=""/>
      </a:majorFont>
      <a:minorFont>
        <a:latin typeface="Adobe Clean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45543</TotalTime>
  <Words>118</Words>
  <Application>Microsoft Macintosh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Adobe Master Standard</vt:lpstr>
      <vt:lpstr>Web Platform Job Opportunities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sbenson</dc:creator>
  <cp:lastModifiedBy>Ethan</cp:lastModifiedBy>
  <cp:revision>269</cp:revision>
  <dcterms:created xsi:type="dcterms:W3CDTF">2009-08-20T18:55:32Z</dcterms:created>
  <dcterms:modified xsi:type="dcterms:W3CDTF">2012-04-20T23:37:09Z</dcterms:modified>
</cp:coreProperties>
</file>