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47" autoAdjust="0"/>
    <p:restoredTop sz="94660"/>
  </p:normalViewPr>
  <p:slideViewPr>
    <p:cSldViewPr snapToGrid="0">
      <p:cViewPr>
        <p:scale>
          <a:sx n="136" d="100"/>
          <a:sy n="136" d="100"/>
        </p:scale>
        <p:origin x="-1704" y="-67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pic>
        <p:nvPicPr>
          <p:cNvPr id="13" name="Picture 12" descr="Adobe_Red-3_crop_4x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2012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Platform 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547162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Web Platform team is dedicated to making the Web more awesome. We contribute to web standards and to upstream submissions to open source projects.</a:t>
            </a:r>
          </a:p>
          <a:p>
            <a:pPr marL="231775" lvl="1" indent="0">
              <a:buNone/>
            </a:pPr>
            <a:r>
              <a:rPr lang="en-US" sz="2000" b="1" dirty="0" smtClean="0"/>
              <a:t>We’re </a:t>
            </a:r>
            <a:r>
              <a:rPr lang="en-US" sz="2000" b="1" dirty="0"/>
              <a:t>looking for people that have an interest in web standards (HTML, CSS, SVG, JavaScript, </a:t>
            </a:r>
            <a:r>
              <a:rPr lang="en-US" sz="2000" b="1" dirty="0" err="1"/>
              <a:t>etc</a:t>
            </a:r>
            <a:r>
              <a:rPr lang="en-US" sz="2000" b="1" dirty="0"/>
              <a:t>), a passion for making the web a better place, strong communication skills, and top-notch development chops..</a:t>
            </a:r>
            <a:endParaRPr lang="en-US" sz="2000" b="1" dirty="0" smtClean="0"/>
          </a:p>
          <a:p>
            <a:pPr marL="231775" lvl="1" indent="0">
              <a:buNone/>
            </a:pPr>
            <a:r>
              <a:rPr lang="en-US" sz="2000" b="1" dirty="0" smtClean="0"/>
              <a:t>Current </a:t>
            </a:r>
            <a:r>
              <a:rPr lang="en-US" sz="2000" b="1" dirty="0" smtClean="0"/>
              <a:t>Job Openings: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Computer Scientist -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</a:t>
            </a:r>
            <a:r>
              <a:rPr lang="en-US" dirty="0" smtClean="0"/>
              <a:t>Development, Quality and automation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Engineering Manager –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Web Standards</a:t>
            </a:r>
          </a:p>
          <a:p>
            <a:pPr marL="231775" lvl="1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sz="2000" b="1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71" y="6004697"/>
            <a:ext cx="3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WebPlatformJobs@adobe.com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0353" y="5680828"/>
            <a:ext cx="3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h</a:t>
            </a:r>
            <a:r>
              <a:rPr lang="en-US" dirty="0" err="1" smtClean="0"/>
              <a:t>tml.adobe.com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3345" y="6001330"/>
            <a:ext cx="3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AdobeWebPlatfrm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58394"/>
      </p:ext>
    </p:extLst>
  </p:cSld>
  <p:clrMapOvr>
    <a:masterClrMapping/>
  </p:clrMapOvr>
  <p:transition xmlns:p14="http://schemas.microsoft.com/office/powerpoint/2010/main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10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3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10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object type=&quot;3&quot; unique_id=&quot;717656&quot;&gt;&lt;property id=&quot;20148&quot; value=&quot;5&quot;/&gt;&lt;property id=&quot;20300&quot; value=&quot;Slide 12&quot;/&gt;&lt;property id=&quot;20307&quot; value=&quot;278&quot;/&gt;&lt;/object&gt;&lt;/object&gt;&lt;/object&gt;&lt;/database&gt;"/>
</p:tagLst>
</file>

<file path=ppt/theme/theme1.xml><?xml version="1.0" encoding="utf-8"?>
<a:theme xmlns:a="http://schemas.openxmlformats.org/drawingml/2006/main" name="Adobe Master Standard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45540</TotalTime>
  <Words>118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Adobe Master Standard</vt:lpstr>
      <vt:lpstr>Web Platform Job Opportunities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Larry McLister</cp:lastModifiedBy>
  <cp:revision>269</cp:revision>
  <dcterms:created xsi:type="dcterms:W3CDTF">2009-08-20T18:55:32Z</dcterms:created>
  <dcterms:modified xsi:type="dcterms:W3CDTF">2012-04-20T21:58:13Z</dcterms:modified>
</cp:coreProperties>
</file>