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79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647" autoAdjust="0"/>
    <p:restoredTop sz="94660"/>
  </p:normalViewPr>
  <p:slideViewPr>
    <p:cSldViewPr snapToGrid="0">
      <p:cViewPr>
        <p:scale>
          <a:sx n="136" d="100"/>
          <a:sy n="136" d="100"/>
        </p:scale>
        <p:origin x="1352" y="26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4/20/12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522965"/>
            <a:ext cx="8190798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709284" y="6505731"/>
            <a:ext cx="434715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1" name="Picture 10" descr="adobe_logo_tab_top_7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  <p:pic>
        <p:nvPicPr>
          <p:cNvPr id="13" name="Picture 12" descr="Adobe_Red-3_crop_4x3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467051"/>
            <a:ext cx="9144000" cy="39776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9144000" cy="56991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42075"/>
            <a:ext cx="9144000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28600" y="6502400"/>
            <a:ext cx="389001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© 2012 Adobe Systems </a:t>
            </a:r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Incorporated.  All Rights Reserved. </a:t>
            </a:r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 Adobe Confidential.</a:t>
            </a:r>
            <a:endParaRPr lang="en-US" sz="700" dirty="0">
              <a:solidFill>
                <a:srgbClr val="FFFFFF"/>
              </a:solidFill>
              <a:latin typeface="Adobe Clean" pitchFamily="-111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786300" y="6528874"/>
            <a:ext cx="204225" cy="256615"/>
            <a:chOff x="8786300" y="6528874"/>
            <a:chExt cx="204225" cy="256615"/>
          </a:xfrm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0" y="66294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6" y="6629400"/>
            <a:ext cx="3903664" cy="16827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4770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Platform Job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2838"/>
            <a:ext cx="8686800" cy="4547162"/>
          </a:xfrm>
        </p:spPr>
        <p:txBody>
          <a:bodyPr>
            <a:normAutofit/>
          </a:bodyPr>
          <a:lstStyle/>
          <a:p>
            <a:pPr marL="231775" lvl="1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/>
              <a:t>Web Platform team is dedicated to making the Web more awesome. We contribute to web standards and to upstream submissions to open source projects.</a:t>
            </a:r>
          </a:p>
          <a:p>
            <a:pPr marL="231775" lvl="1" indent="0">
              <a:buNone/>
            </a:pPr>
            <a:r>
              <a:rPr lang="en-US" sz="2000" b="1" dirty="0" smtClean="0"/>
              <a:t>We’re </a:t>
            </a:r>
            <a:r>
              <a:rPr lang="en-US" sz="2000" b="1" dirty="0"/>
              <a:t>looking for people that have an interest in web standards (HTML, CSS, SVG, JavaScript, </a:t>
            </a:r>
            <a:r>
              <a:rPr lang="en-US" sz="2000" b="1" dirty="0" err="1"/>
              <a:t>etc</a:t>
            </a:r>
            <a:r>
              <a:rPr lang="en-US" sz="2000" b="1" dirty="0"/>
              <a:t>), a passion for making the web a better place, strong communication skills, and top-notch development chops</a:t>
            </a:r>
            <a:r>
              <a:rPr lang="en-US" sz="2000" b="1" dirty="0" smtClean="0"/>
              <a:t>.</a:t>
            </a:r>
            <a:endParaRPr lang="en-US" sz="2000" b="1" dirty="0" smtClean="0"/>
          </a:p>
          <a:p>
            <a:pPr marL="231775" lvl="1" indent="0">
              <a:buNone/>
            </a:pPr>
            <a:r>
              <a:rPr lang="en-US" sz="2000" b="1" dirty="0" smtClean="0"/>
              <a:t>Current Job Openings: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Computer Scientist - </a:t>
            </a:r>
            <a:r>
              <a:rPr lang="en-US" dirty="0" err="1" smtClean="0"/>
              <a:t>WebKit</a:t>
            </a:r>
            <a:r>
              <a:rPr lang="en-US" dirty="0" smtClean="0"/>
              <a:t> Development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Senior Computer Scientist – </a:t>
            </a:r>
            <a:r>
              <a:rPr lang="en-US" dirty="0" err="1" smtClean="0"/>
              <a:t>WebKit</a:t>
            </a:r>
            <a:r>
              <a:rPr lang="en-US" dirty="0" smtClean="0"/>
              <a:t> Development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Computer Scientist – </a:t>
            </a:r>
            <a:r>
              <a:rPr lang="en-US" dirty="0" err="1" smtClean="0"/>
              <a:t>WebKit</a:t>
            </a:r>
            <a:r>
              <a:rPr lang="en-US" dirty="0" smtClean="0"/>
              <a:t> Development, Quality and automation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Engineering Manager – </a:t>
            </a:r>
            <a:r>
              <a:rPr lang="en-US" dirty="0" err="1" smtClean="0"/>
              <a:t>WebKit</a:t>
            </a:r>
            <a:r>
              <a:rPr lang="en-US" dirty="0" smtClean="0"/>
              <a:t> </a:t>
            </a:r>
            <a:r>
              <a:rPr lang="en-US" dirty="0" smtClean="0"/>
              <a:t>Development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Senior Computer Scientist – </a:t>
            </a:r>
            <a:r>
              <a:rPr lang="en-US" dirty="0" smtClean="0"/>
              <a:t>Web Platform Innovation </a:t>
            </a:r>
            <a:r>
              <a:rPr lang="en-US" smtClean="0"/>
              <a:t>and Standards</a:t>
            </a:r>
            <a:endParaRPr lang="en-US" dirty="0" smtClean="0"/>
          </a:p>
          <a:p>
            <a:pPr marL="231775" lvl="1" indent="0">
              <a:buNone/>
            </a:pPr>
            <a:endParaRPr lang="en-US" dirty="0"/>
          </a:p>
          <a:p>
            <a:pPr marL="231775" lvl="1" indent="0">
              <a:buNone/>
            </a:pPr>
            <a:endParaRPr lang="en-US" sz="2000" b="1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9931" y="933862"/>
            <a:ext cx="3781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WebPlatformJobs@adobe.com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702" y="5998339"/>
            <a:ext cx="201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tml.adobe.com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3345" y="6001330"/>
            <a:ext cx="33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@</a:t>
            </a:r>
            <a:r>
              <a:rPr lang="en-US" dirty="0" err="1" smtClean="0"/>
              <a:t>AdobeWebPlatfrm</a:t>
            </a:r>
            <a:endParaRPr lang="en-US" dirty="0"/>
          </a:p>
        </p:txBody>
      </p:sp>
      <p:pic>
        <p:nvPicPr>
          <p:cNvPr id="8" name="Picture 7" descr="Webkit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23" y="4884067"/>
            <a:ext cx="1307553" cy="1058206"/>
          </a:xfrm>
          <a:prstGeom prst="rect">
            <a:avLst/>
          </a:prstGeom>
        </p:spPr>
      </p:pic>
      <p:pic>
        <p:nvPicPr>
          <p:cNvPr id="9" name="Picture 8" descr="HTML5_Badge_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31" y="3763452"/>
            <a:ext cx="962204" cy="9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58394"/>
      </p:ext>
    </p:extLst>
  </p:cSld>
  <p:clrMapOvr>
    <a:masterClrMapping/>
  </p:clrMapOvr>
  <p:transition xmlns:p14="http://schemas.microsoft.com/office/powerpoint/2010/main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6.0&quot;&gt;&lt;object type=&quot;1&quot; unique_id=&quot;10001&quot;&gt;&lt;object type=&quot;8&quot; unique_id=&quot;715243&quot;&gt;&lt;/object&gt;&lt;object type=&quot;2&quot; unique_id=&quot;715244&quot;&gt;&lt;object type=&quot;3&quot; unique_id=&quot;715246&quot;&gt;&lt;property id=&quot;20148&quot; value=&quot;5&quot;/&gt;&lt;property id=&quot;20300&quot; value=&quot;Slide 1 - &amp;quot;Adobe Title&amp;quot;&quot;/&gt;&lt;property id=&quot;20307&quot; value=&quot;273&quot;/&gt;&lt;/object&gt;&lt;object type=&quot;3&quot; unique_id=&quot;715248&quot;&gt;&lt;property id=&quot;20148&quot; value=&quot;5&quot;/&gt;&lt;property id=&quot;20300&quot; value=&quot;Slide 2 - &amp;quot;Standard White Background Bullet Slide&amp;quot;&quot;/&gt;&lt;property id=&quot;20307&quot; value=&quot;271&quot;/&gt;&lt;/object&gt;&lt;object type=&quot;3&quot; unique_id=&quot;715249&quot;&gt;&lt;property id=&quot;20148&quot; value=&quot;5&quot;/&gt;&lt;property id=&quot;20300&quot; value=&quot;Slide 5 - &amp;quot;Using Themes to Convert Old Presentations – PPT2010 on Windows&amp;quot;&quot;/&gt;&lt;property id=&quot;20307&quot; value=&quot;257&quot;/&gt;&lt;/object&gt;&lt;object type=&quot;3&quot; unique_id=&quot;715250&quot;&gt;&lt;property id=&quot;20148&quot; value=&quot;5&quot;/&gt;&lt;property id=&quot;20300&quot; value=&quot;Slide 6 - &amp;quot;Bar Chart&amp;quot;&quot;/&gt;&lt;property id=&quot;20307&quot; value=&quot;260&quot;/&gt;&lt;/object&gt;&lt;object type=&quot;3&quot; unique_id=&quot;715251&quot;&gt;&lt;property id=&quot;20148&quot; value=&quot;5&quot;/&gt;&lt;property id=&quot;20300&quot; value=&quot;Slide 7 - &amp;quot;Pie Chart&amp;quot;&quot;/&gt;&lt;property id=&quot;20307&quot; value=&quot;264&quot;/&gt;&lt;/object&gt;&lt;object type=&quot;3&quot; unique_id=&quot;715252&quot;&gt;&lt;property id=&quot;20148&quot; value=&quot;5&quot;/&gt;&lt;property id=&quot;20300&quot; value=&quot;Slide 11 - &amp;quot;Color Palette&amp;quot;&quot;/&gt;&lt;property id=&quot;20307&quot; value=&quot;267&quot;/&gt;&lt;/object&gt;&lt;object type=&quot;3&quot; unique_id=&quot;715253&quot;&gt;&lt;property id=&quot;20148&quot; value=&quot;5&quot;/&gt;&lt;property id=&quot;20300&quot; value=&quot;Slide 8 - &amp;quot;White Content Area Layout&amp;quot;&quot;/&gt;&lt;property id=&quot;20307&quot; value=&quot;265&quot;/&gt;&lt;/object&gt;&lt;object type=&quot;3&quot; unique_id=&quot;715254&quot;&gt;&lt;property id=&quot;20148&quot; value=&quot;5&quot;/&gt;&lt;property id=&quot;20300&quot; value=&quot;Slide 9 - &amp;quot;Gray Content Area Layout&amp;quot;&quot;/&gt;&lt;property id=&quot;20307&quot; value=&quot;258&quot;/&gt;&lt;/object&gt;&lt;object type=&quot;3&quot; unique_id=&quot;715255&quot;&gt;&lt;property id=&quot;20148&quot; value=&quot;5&quot;/&gt;&lt;property id=&quot;20300&quot; value=&quot;Slide 10 - &amp;quot;Black Content Area Layout&amp;quot;&quot;/&gt;&lt;property id=&quot;20307&quot; value=&quot;259&quot;/&gt;&lt;/object&gt;&lt;object type=&quot;3&quot; unique_id=&quot;715256&quot;&gt;&lt;property id=&quot;20148&quot; value=&quot;5&quot;/&gt;&lt;property id=&quot;20300&quot; value=&quot;Slide 13&quot;/&gt;&lt;property id=&quot;20307&quot; value=&quot;274&quot;/&gt;&lt;/object&gt;&lt;object type=&quot;3&quot; unique_id=&quot;717641&quot;&gt;&lt;property id=&quot;20148&quot; value=&quot;5&quot;/&gt;&lt;property id=&quot;20300&quot; value=&quot;Slide 4 - &amp;quot;Properly Using Footers and Page Numbers in PowerPoint 2010&amp;quot;&quot;/&gt;&lt;property id=&quot;20307&quot; value=&quot;275&quot;/&gt;&lt;/object&gt;&lt;object type=&quot;3&quot; unique_id=&quot;717655&quot;&gt;&lt;property id=&quot;20148&quot; value=&quot;5&quot;/&gt;&lt;property id=&quot;20300&quot; value=&quot;Slide 3 - &amp;quot;How to save this template in your templates folder&amp;quot;&quot;/&gt;&lt;property id=&quot;20307&quot; value=&quot;276&quot;/&gt;&lt;/object&gt;&lt;object type=&quot;3&quot; unique_id=&quot;717656&quot;&gt;&lt;property id=&quot;20148&quot; value=&quot;5&quot;/&gt;&lt;property id=&quot;20300&quot; value=&quot;Slide 12&quot;/&gt;&lt;property id=&quot;20307&quot; value=&quot;278&quot;/&gt;&lt;/object&gt;&lt;/object&gt;&lt;/object&gt;&lt;/database&gt;"/>
</p:tagLst>
</file>

<file path=ppt/theme/theme1.xml><?xml version="1.0" encoding="utf-8"?>
<a:theme xmlns:a="http://schemas.openxmlformats.org/drawingml/2006/main" name="Adobe Master Standard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54060</TotalTime>
  <Words>120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Adobe Master Standard</vt:lpstr>
      <vt:lpstr>Web Platform Job Opportunities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sbenson</dc:creator>
  <cp:lastModifiedBy>Ethan</cp:lastModifiedBy>
  <cp:revision>276</cp:revision>
  <dcterms:created xsi:type="dcterms:W3CDTF">2009-08-20T18:55:32Z</dcterms:created>
  <dcterms:modified xsi:type="dcterms:W3CDTF">2012-04-26T21:33:53Z</dcterms:modified>
</cp:coreProperties>
</file>