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4" r:id="rId5"/>
    <p:sldId id="307" r:id="rId6"/>
    <p:sldId id="311" r:id="rId7"/>
    <p:sldId id="309" r:id="rId8"/>
    <p:sldId id="308" r:id="rId9"/>
    <p:sldId id="312" r:id="rId10"/>
    <p:sldId id="313" r:id="rId11"/>
    <p:sldId id="314" r:id="rId12"/>
    <p:sldId id="310" r:id="rId13"/>
    <p:sldId id="315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Sharma" userId="3ed8a13b6eaf9992" providerId="LiveId" clId="{1016530E-9F5C-4FFA-9F4A-D085E550D24B}"/>
    <pc:docChg chg="undo custSel addSld modSld sldOrd">
      <pc:chgData name="Gaurav Sharma" userId="3ed8a13b6eaf9992" providerId="LiveId" clId="{1016530E-9F5C-4FFA-9F4A-D085E550D24B}" dt="2022-05-09T20:58:19.919" v="1134"/>
      <pc:docMkLst>
        <pc:docMk/>
      </pc:docMkLst>
      <pc:sldChg chg="modSp mod modAnim">
        <pc:chgData name="Gaurav Sharma" userId="3ed8a13b6eaf9992" providerId="LiveId" clId="{1016530E-9F5C-4FFA-9F4A-D085E550D24B}" dt="2022-05-09T20:28:18.863" v="124"/>
        <pc:sldMkLst>
          <pc:docMk/>
          <pc:sldMk cId="2633271797" sldId="307"/>
        </pc:sldMkLst>
        <pc:spChg chg="mod">
          <ac:chgData name="Gaurav Sharma" userId="3ed8a13b6eaf9992" providerId="LiveId" clId="{1016530E-9F5C-4FFA-9F4A-D085E550D24B}" dt="2022-05-09T20:14:38.084" v="14" actId="1076"/>
          <ac:spMkLst>
            <pc:docMk/>
            <pc:sldMk cId="2633271797" sldId="307"/>
            <ac:spMk id="7" creationId="{2933F3E5-17D3-6D19-020B-99432ECDEA7F}"/>
          </ac:spMkLst>
        </pc:spChg>
        <pc:graphicFrameChg chg="mod">
          <ac:chgData name="Gaurav Sharma" userId="3ed8a13b6eaf9992" providerId="LiveId" clId="{1016530E-9F5C-4FFA-9F4A-D085E550D24B}" dt="2022-05-09T20:20:40.702" v="32"/>
          <ac:graphicFrameMkLst>
            <pc:docMk/>
            <pc:sldMk cId="2633271797" sldId="307"/>
            <ac:graphicFrameMk id="5" creationId="{65AA958D-239A-4E9F-9880-A6024BBB0D68}"/>
          </ac:graphicFrameMkLst>
        </pc:graphicFrameChg>
      </pc:sldChg>
      <pc:sldChg chg="modSp modTransition modAnim">
        <pc:chgData name="Gaurav Sharma" userId="3ed8a13b6eaf9992" providerId="LiveId" clId="{1016530E-9F5C-4FFA-9F4A-D085E550D24B}" dt="2022-05-09T20:32:01.006" v="146"/>
        <pc:sldMkLst>
          <pc:docMk/>
          <pc:sldMk cId="4157926983" sldId="308"/>
        </pc:sldMkLst>
        <pc:graphicFrameChg chg="mod">
          <ac:chgData name="Gaurav Sharma" userId="3ed8a13b6eaf9992" providerId="LiveId" clId="{1016530E-9F5C-4FFA-9F4A-D085E550D24B}" dt="2022-05-09T20:19:47.547" v="15" actId="207"/>
          <ac:graphicFrameMkLst>
            <pc:docMk/>
            <pc:sldMk cId="4157926983" sldId="308"/>
            <ac:graphicFrameMk id="4" creationId="{719DFD5A-86CD-F919-BC54-5FA3B162D07E}"/>
          </ac:graphicFrameMkLst>
        </pc:graphicFrameChg>
      </pc:sldChg>
      <pc:sldChg chg="addSp delSp modSp mod ord modTransition modAnim">
        <pc:chgData name="Gaurav Sharma" userId="3ed8a13b6eaf9992" providerId="LiveId" clId="{1016530E-9F5C-4FFA-9F4A-D085E550D24B}" dt="2022-05-09T20:30:05.214" v="137"/>
        <pc:sldMkLst>
          <pc:docMk/>
          <pc:sldMk cId="258617287" sldId="309"/>
        </pc:sldMkLst>
        <pc:spChg chg="mod">
          <ac:chgData name="Gaurav Sharma" userId="3ed8a13b6eaf9992" providerId="LiveId" clId="{1016530E-9F5C-4FFA-9F4A-D085E550D24B}" dt="2022-05-09T20:24:52.661" v="86" actId="1076"/>
          <ac:spMkLst>
            <pc:docMk/>
            <pc:sldMk cId="258617287" sldId="309"/>
            <ac:spMk id="2" creationId="{DEE55CEA-3A10-A184-5281-528B5F57EB1B}"/>
          </ac:spMkLst>
        </pc:spChg>
        <pc:spChg chg="del">
          <ac:chgData name="Gaurav Sharma" userId="3ed8a13b6eaf9992" providerId="LiveId" clId="{1016530E-9F5C-4FFA-9F4A-D085E550D24B}" dt="2022-05-09T20:23:58.959" v="55" actId="931"/>
          <ac:spMkLst>
            <pc:docMk/>
            <pc:sldMk cId="258617287" sldId="309"/>
            <ac:spMk id="3" creationId="{D5F1B589-C223-44FA-D6F4-890CBD915679}"/>
          </ac:spMkLst>
        </pc:spChg>
        <pc:spChg chg="add mod">
          <ac:chgData name="Gaurav Sharma" userId="3ed8a13b6eaf9992" providerId="LiveId" clId="{1016530E-9F5C-4FFA-9F4A-D085E550D24B}" dt="2022-05-09T20:25:15.470" v="93" actId="403"/>
          <ac:spMkLst>
            <pc:docMk/>
            <pc:sldMk cId="258617287" sldId="309"/>
            <ac:spMk id="7" creationId="{09A035D4-D4A3-7FF7-36A9-05224811F757}"/>
          </ac:spMkLst>
        </pc:spChg>
        <pc:picChg chg="add del mod">
          <ac:chgData name="Gaurav Sharma" userId="3ed8a13b6eaf9992" providerId="LiveId" clId="{1016530E-9F5C-4FFA-9F4A-D085E550D24B}" dt="2022-05-09T20:24:05.892" v="58" actId="478"/>
          <ac:picMkLst>
            <pc:docMk/>
            <pc:sldMk cId="258617287" sldId="309"/>
            <ac:picMk id="5" creationId="{D8E91C1B-F282-F5CF-48C8-239787BFED05}"/>
          </ac:picMkLst>
        </pc:picChg>
        <pc:picChg chg="add mod">
          <ac:chgData name="Gaurav Sharma" userId="3ed8a13b6eaf9992" providerId="LiveId" clId="{1016530E-9F5C-4FFA-9F4A-D085E550D24B}" dt="2022-05-09T20:25:53.781" v="100" actId="1076"/>
          <ac:picMkLst>
            <pc:docMk/>
            <pc:sldMk cId="258617287" sldId="309"/>
            <ac:picMk id="9" creationId="{7C5EF40D-59E8-8B54-2765-9D2EBA8C7BF4}"/>
          </ac:picMkLst>
        </pc:picChg>
        <pc:cxnChg chg="add mod">
          <ac:chgData name="Gaurav Sharma" userId="3ed8a13b6eaf9992" providerId="LiveId" clId="{1016530E-9F5C-4FFA-9F4A-D085E550D24B}" dt="2022-05-09T20:26:08.654" v="104" actId="1076"/>
          <ac:cxnSpMkLst>
            <pc:docMk/>
            <pc:sldMk cId="258617287" sldId="309"/>
            <ac:cxnSpMk id="11" creationId="{228AFA5D-A196-BD37-739D-A398F2CCF338}"/>
          </ac:cxnSpMkLst>
        </pc:cxnChg>
        <pc:cxnChg chg="add mod">
          <ac:chgData name="Gaurav Sharma" userId="3ed8a13b6eaf9992" providerId="LiveId" clId="{1016530E-9F5C-4FFA-9F4A-D085E550D24B}" dt="2022-05-09T20:26:26.885" v="110" actId="1076"/>
          <ac:cxnSpMkLst>
            <pc:docMk/>
            <pc:sldMk cId="258617287" sldId="309"/>
            <ac:cxnSpMk id="12" creationId="{1FA69D6C-820C-66DA-82E8-1758A42A718F}"/>
          </ac:cxnSpMkLst>
        </pc:cxnChg>
        <pc:cxnChg chg="add mod">
          <ac:chgData name="Gaurav Sharma" userId="3ed8a13b6eaf9992" providerId="LiveId" clId="{1016530E-9F5C-4FFA-9F4A-D085E550D24B}" dt="2022-05-09T20:26:48.398" v="121" actId="1038"/>
          <ac:cxnSpMkLst>
            <pc:docMk/>
            <pc:sldMk cId="258617287" sldId="309"/>
            <ac:cxnSpMk id="14" creationId="{11066F36-BB74-6458-4FFA-4E4E854A4757}"/>
          </ac:cxnSpMkLst>
        </pc:cxnChg>
        <pc:cxnChg chg="add mod">
          <ac:chgData name="Gaurav Sharma" userId="3ed8a13b6eaf9992" providerId="LiveId" clId="{1016530E-9F5C-4FFA-9F4A-D085E550D24B}" dt="2022-05-09T20:26:41.006" v="114" actId="14100"/>
          <ac:cxnSpMkLst>
            <pc:docMk/>
            <pc:sldMk cId="258617287" sldId="309"/>
            <ac:cxnSpMk id="16" creationId="{6B7CAE5D-65FD-FB73-D273-E537A2DF62E7}"/>
          </ac:cxnSpMkLst>
        </pc:cxnChg>
      </pc:sldChg>
      <pc:sldChg chg="modSp mod ord modAnim">
        <pc:chgData name="Gaurav Sharma" userId="3ed8a13b6eaf9992" providerId="LiveId" clId="{1016530E-9F5C-4FFA-9F4A-D085E550D24B}" dt="2022-05-09T20:55:04.043" v="1112"/>
        <pc:sldMkLst>
          <pc:docMk/>
          <pc:sldMk cId="199905934" sldId="310"/>
        </pc:sldMkLst>
        <pc:spChg chg="mod">
          <ac:chgData name="Gaurav Sharma" userId="3ed8a13b6eaf9992" providerId="LiveId" clId="{1016530E-9F5C-4FFA-9F4A-D085E550D24B}" dt="2022-05-09T20:45:15.214" v="411" actId="20577"/>
          <ac:spMkLst>
            <pc:docMk/>
            <pc:sldMk cId="199905934" sldId="310"/>
            <ac:spMk id="2" creationId="{A11C6CD4-EF25-0CF9-C5D5-517A07CE71D7}"/>
          </ac:spMkLst>
        </pc:spChg>
        <pc:spChg chg="mod">
          <ac:chgData name="Gaurav Sharma" userId="3ed8a13b6eaf9992" providerId="LiveId" clId="{1016530E-9F5C-4FFA-9F4A-D085E550D24B}" dt="2022-05-09T20:44:56.859" v="410" actId="12"/>
          <ac:spMkLst>
            <pc:docMk/>
            <pc:sldMk cId="199905934" sldId="310"/>
            <ac:spMk id="3" creationId="{871A1B66-CE90-AC68-DCB0-8D51EC676A66}"/>
          </ac:spMkLst>
        </pc:spChg>
      </pc:sldChg>
      <pc:sldChg chg="modSp mod ord modTransition modAnim">
        <pc:chgData name="Gaurav Sharma" userId="3ed8a13b6eaf9992" providerId="LiveId" clId="{1016530E-9F5C-4FFA-9F4A-D085E550D24B}" dt="2022-05-09T20:58:19.919" v="1134"/>
        <pc:sldMkLst>
          <pc:docMk/>
          <pc:sldMk cId="3932517916" sldId="311"/>
        </pc:sldMkLst>
        <pc:spChg chg="mod">
          <ac:chgData name="Gaurav Sharma" userId="3ed8a13b6eaf9992" providerId="LiveId" clId="{1016530E-9F5C-4FFA-9F4A-D085E550D24B}" dt="2022-05-09T20:39:53.614" v="287" actId="1076"/>
          <ac:spMkLst>
            <pc:docMk/>
            <pc:sldMk cId="3932517916" sldId="311"/>
            <ac:spMk id="2" creationId="{0E8A83DC-0705-FBD0-D64B-6455DC32E3F7}"/>
          </ac:spMkLst>
        </pc:spChg>
        <pc:spChg chg="mod">
          <ac:chgData name="Gaurav Sharma" userId="3ed8a13b6eaf9992" providerId="LiveId" clId="{1016530E-9F5C-4FFA-9F4A-D085E550D24B}" dt="2022-05-09T20:56:54.026" v="1127" actId="20577"/>
          <ac:spMkLst>
            <pc:docMk/>
            <pc:sldMk cId="3932517916" sldId="311"/>
            <ac:spMk id="3" creationId="{CE4F216C-DAD3-A817-E716-BCAD4680667A}"/>
          </ac:spMkLst>
        </pc:spChg>
      </pc:sldChg>
      <pc:sldChg chg="addSp delSp modSp mod modTransition">
        <pc:chgData name="Gaurav Sharma" userId="3ed8a13b6eaf9992" providerId="LiveId" clId="{1016530E-9F5C-4FFA-9F4A-D085E550D24B}" dt="2022-05-09T20:55:29.559" v="1116"/>
        <pc:sldMkLst>
          <pc:docMk/>
          <pc:sldMk cId="4123509568" sldId="312"/>
        </pc:sldMkLst>
        <pc:spChg chg="mod">
          <ac:chgData name="Gaurav Sharma" userId="3ed8a13b6eaf9992" providerId="LiveId" clId="{1016530E-9F5C-4FFA-9F4A-D085E550D24B}" dt="2022-05-09T20:40:47.774" v="311" actId="27636"/>
          <ac:spMkLst>
            <pc:docMk/>
            <pc:sldMk cId="4123509568" sldId="312"/>
            <ac:spMk id="2" creationId="{3C613474-383D-52B5-BC63-1878BA5DC23F}"/>
          </ac:spMkLst>
        </pc:spChg>
        <pc:spChg chg="del">
          <ac:chgData name="Gaurav Sharma" userId="3ed8a13b6eaf9992" providerId="LiveId" clId="{1016530E-9F5C-4FFA-9F4A-D085E550D24B}" dt="2022-05-09T20:41:31.809" v="312" actId="931"/>
          <ac:spMkLst>
            <pc:docMk/>
            <pc:sldMk cId="4123509568" sldId="312"/>
            <ac:spMk id="3" creationId="{FE6DCA6E-7305-D4B1-ACBF-3AAE7E495257}"/>
          </ac:spMkLst>
        </pc:spChg>
        <pc:picChg chg="add mod">
          <ac:chgData name="Gaurav Sharma" userId="3ed8a13b6eaf9992" providerId="LiveId" clId="{1016530E-9F5C-4FFA-9F4A-D085E550D24B}" dt="2022-05-09T20:41:46.118" v="318" actId="1076"/>
          <ac:picMkLst>
            <pc:docMk/>
            <pc:sldMk cId="4123509568" sldId="312"/>
            <ac:picMk id="5" creationId="{19FB628C-8432-B139-D37B-63681B8C2CD4}"/>
          </ac:picMkLst>
        </pc:picChg>
      </pc:sldChg>
      <pc:sldChg chg="addSp delSp modSp mod modTransition">
        <pc:chgData name="Gaurav Sharma" userId="3ed8a13b6eaf9992" providerId="LiveId" clId="{1016530E-9F5C-4FFA-9F4A-D085E550D24B}" dt="2022-05-09T20:55:16.502" v="1115"/>
        <pc:sldMkLst>
          <pc:docMk/>
          <pc:sldMk cId="1004850778" sldId="313"/>
        </pc:sldMkLst>
        <pc:spChg chg="mod">
          <ac:chgData name="Gaurav Sharma" userId="3ed8a13b6eaf9992" providerId="LiveId" clId="{1016530E-9F5C-4FFA-9F4A-D085E550D24B}" dt="2022-05-09T20:42:02.743" v="328" actId="14100"/>
          <ac:spMkLst>
            <pc:docMk/>
            <pc:sldMk cId="1004850778" sldId="313"/>
            <ac:spMk id="2" creationId="{22C3E29F-AA0C-3053-3B08-8C33E02F4683}"/>
          </ac:spMkLst>
        </pc:spChg>
        <pc:spChg chg="del">
          <ac:chgData name="Gaurav Sharma" userId="3ed8a13b6eaf9992" providerId="LiveId" clId="{1016530E-9F5C-4FFA-9F4A-D085E550D24B}" dt="2022-05-09T20:42:21.909" v="329" actId="931"/>
          <ac:spMkLst>
            <pc:docMk/>
            <pc:sldMk cId="1004850778" sldId="313"/>
            <ac:spMk id="3" creationId="{7A32A2FC-2F90-17BA-0F1B-7E1377014D49}"/>
          </ac:spMkLst>
        </pc:spChg>
        <pc:picChg chg="add mod">
          <ac:chgData name="Gaurav Sharma" userId="3ed8a13b6eaf9992" providerId="LiveId" clId="{1016530E-9F5C-4FFA-9F4A-D085E550D24B}" dt="2022-05-09T20:42:40.182" v="337" actId="1076"/>
          <ac:picMkLst>
            <pc:docMk/>
            <pc:sldMk cId="1004850778" sldId="313"/>
            <ac:picMk id="5" creationId="{116BE16C-23BC-B0C6-30BA-78F6ACB30575}"/>
          </ac:picMkLst>
        </pc:picChg>
      </pc:sldChg>
      <pc:sldChg chg="addSp delSp modSp mod modTransition">
        <pc:chgData name="Gaurav Sharma" userId="3ed8a13b6eaf9992" providerId="LiveId" clId="{1016530E-9F5C-4FFA-9F4A-D085E550D24B}" dt="2022-05-09T20:55:13.623" v="1114"/>
        <pc:sldMkLst>
          <pc:docMk/>
          <pc:sldMk cId="3043179453" sldId="314"/>
        </pc:sldMkLst>
        <pc:spChg chg="mod">
          <ac:chgData name="Gaurav Sharma" userId="3ed8a13b6eaf9992" providerId="LiveId" clId="{1016530E-9F5C-4FFA-9F4A-D085E550D24B}" dt="2022-05-09T20:42:56.598" v="345" actId="14100"/>
          <ac:spMkLst>
            <pc:docMk/>
            <pc:sldMk cId="3043179453" sldId="314"/>
            <ac:spMk id="2" creationId="{69FF4D85-0F60-FCD3-B9ED-D0A8124D4D3D}"/>
          </ac:spMkLst>
        </pc:spChg>
        <pc:spChg chg="del">
          <ac:chgData name="Gaurav Sharma" userId="3ed8a13b6eaf9992" providerId="LiveId" clId="{1016530E-9F5C-4FFA-9F4A-D085E550D24B}" dt="2022-05-09T20:43:25.119" v="346" actId="931"/>
          <ac:spMkLst>
            <pc:docMk/>
            <pc:sldMk cId="3043179453" sldId="314"/>
            <ac:spMk id="3" creationId="{940E3375-1BC0-584C-786F-EF680CC177AF}"/>
          </ac:spMkLst>
        </pc:spChg>
        <pc:picChg chg="add mod">
          <ac:chgData name="Gaurav Sharma" userId="3ed8a13b6eaf9992" providerId="LiveId" clId="{1016530E-9F5C-4FFA-9F4A-D085E550D24B}" dt="2022-05-09T20:43:34.542" v="349" actId="1076"/>
          <ac:picMkLst>
            <pc:docMk/>
            <pc:sldMk cId="3043179453" sldId="314"/>
            <ac:picMk id="5" creationId="{5049528E-32AE-C25D-54EB-04690770785F}"/>
          </ac:picMkLst>
        </pc:picChg>
      </pc:sldChg>
      <pc:sldChg chg="addSp delSp modSp mod modAnim">
        <pc:chgData name="Gaurav Sharma" userId="3ed8a13b6eaf9992" providerId="LiveId" clId="{1016530E-9F5C-4FFA-9F4A-D085E550D24B}" dt="2022-05-09T20:55:07.818" v="1113"/>
        <pc:sldMkLst>
          <pc:docMk/>
          <pc:sldMk cId="3533734086" sldId="315"/>
        </pc:sldMkLst>
        <pc:spChg chg="del mod">
          <ac:chgData name="Gaurav Sharma" userId="3ed8a13b6eaf9992" providerId="LiveId" clId="{1016530E-9F5C-4FFA-9F4A-D085E550D24B}" dt="2022-05-09T20:45:54.735" v="444" actId="478"/>
          <ac:spMkLst>
            <pc:docMk/>
            <pc:sldMk cId="3533734086" sldId="315"/>
            <ac:spMk id="2" creationId="{9AB05087-8A95-1896-8882-C7C1E47B6516}"/>
          </ac:spMkLst>
        </pc:spChg>
        <pc:spChg chg="mod">
          <ac:chgData name="Gaurav Sharma" userId="3ed8a13b6eaf9992" providerId="LiveId" clId="{1016530E-9F5C-4FFA-9F4A-D085E550D24B}" dt="2022-05-09T20:54:01.663" v="1097" actId="1076"/>
          <ac:spMkLst>
            <pc:docMk/>
            <pc:sldMk cId="3533734086" sldId="315"/>
            <ac:spMk id="3" creationId="{29D8C625-4945-E35D-212C-93DC1EF1C0D9}"/>
          </ac:spMkLst>
        </pc:spChg>
        <pc:spChg chg="add del mod">
          <ac:chgData name="Gaurav Sharma" userId="3ed8a13b6eaf9992" providerId="LiveId" clId="{1016530E-9F5C-4FFA-9F4A-D085E550D24B}" dt="2022-05-09T20:45:56.141" v="445"/>
          <ac:spMkLst>
            <pc:docMk/>
            <pc:sldMk cId="3533734086" sldId="315"/>
            <ac:spMk id="5" creationId="{D4C9E6FA-D404-1892-500D-B167BEFA55B4}"/>
          </ac:spMkLst>
        </pc:spChg>
        <pc:spChg chg="add mod">
          <ac:chgData name="Gaurav Sharma" userId="3ed8a13b6eaf9992" providerId="LiveId" clId="{1016530E-9F5C-4FFA-9F4A-D085E550D24B}" dt="2022-05-09T20:54:03.824" v="1098" actId="1076"/>
          <ac:spMkLst>
            <pc:docMk/>
            <pc:sldMk cId="3533734086" sldId="315"/>
            <ac:spMk id="6" creationId="{2B344D54-8EFB-C4B6-B2DD-C18F59A11E79}"/>
          </ac:spMkLst>
        </pc:spChg>
      </pc:sldChg>
      <pc:sldChg chg="delSp modSp new mod modTransition modAnim">
        <pc:chgData name="Gaurav Sharma" userId="3ed8a13b6eaf9992" providerId="LiveId" clId="{1016530E-9F5C-4FFA-9F4A-D085E550D24B}" dt="2022-05-09T20:53:23.651" v="1089"/>
        <pc:sldMkLst>
          <pc:docMk/>
          <pc:sldMk cId="935146918" sldId="316"/>
        </pc:sldMkLst>
        <pc:spChg chg="mod">
          <ac:chgData name="Gaurav Sharma" userId="3ed8a13b6eaf9992" providerId="LiveId" clId="{1016530E-9F5C-4FFA-9F4A-D085E550D24B}" dt="2022-05-09T20:53:00.351" v="1086" actId="1076"/>
          <ac:spMkLst>
            <pc:docMk/>
            <pc:sldMk cId="935146918" sldId="316"/>
            <ac:spMk id="2" creationId="{654EB437-EB17-02D4-CB85-6611890037FF}"/>
          </ac:spMkLst>
        </pc:spChg>
        <pc:spChg chg="del">
          <ac:chgData name="Gaurav Sharma" userId="3ed8a13b6eaf9992" providerId="LiveId" clId="{1016530E-9F5C-4FFA-9F4A-D085E550D24B}" dt="2022-05-09T20:52:48.198" v="1077" actId="478"/>
          <ac:spMkLst>
            <pc:docMk/>
            <pc:sldMk cId="935146918" sldId="316"/>
            <ac:spMk id="3" creationId="{3372BACB-610A-E732-81A1-919E3C59301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dirty="0"/>
            <a:t>SOCIAL CONNECTIONS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CREATE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CONTENT.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0" dirty="0"/>
            <a:t>SHARE </a:t>
          </a:r>
        </a:p>
        <a:p>
          <a:pPr>
            <a:lnSpc>
              <a:spcPct val="100000"/>
            </a:lnSpc>
            <a:defRPr cap="all"/>
          </a:pPr>
          <a:r>
            <a:rPr lang="en-US" sz="2400" b="0" dirty="0"/>
            <a:t>INFORMATION</a:t>
          </a:r>
          <a:endParaRPr lang="en-US" sz="2000" b="0" dirty="0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 custScaleX="156695" custScaleY="156695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Y="116393" custLinFactNeighborX="1288" custLinFactNeighborY="-12317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 custScaleX="135451" custScaleY="135451"/>
      <dgm:spPr>
        <a:blipFill>
          <a:blip xmlns:r="http://schemas.openxmlformats.org/officeDocument/2006/relationships" r:embed="rId2"/>
          <a:srcRect/>
          <a:stretch>
            <a:fillRect l="-27000" r="-27000"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Y="-32025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NeighborY="-28322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475050-A21D-4CF6-8A2D-06B86ECD4B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B1DF4E-D582-40A8-ACCF-2D66C69B2D0A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/>
            <a:t>SOCIAL NETWORK</a:t>
          </a:r>
        </a:p>
      </dgm:t>
    </dgm:pt>
    <dgm:pt modelId="{3A2F7E4E-5977-456B-8CC7-519898274AE2}" type="parTrans" cxnId="{9FD304FC-2A6C-4AFA-B934-F03983EFA9E8}">
      <dgm:prSet/>
      <dgm:spPr/>
      <dgm:t>
        <a:bodyPr/>
        <a:lstStyle/>
        <a:p>
          <a:endParaRPr lang="en-IN"/>
        </a:p>
      </dgm:t>
    </dgm:pt>
    <dgm:pt modelId="{9960691C-FD94-48FC-858E-6891E28155C2}" type="sibTrans" cxnId="{9FD304FC-2A6C-4AFA-B934-F03983EFA9E8}">
      <dgm:prSet/>
      <dgm:spPr/>
      <dgm:t>
        <a:bodyPr/>
        <a:lstStyle/>
        <a:p>
          <a:endParaRPr lang="en-IN"/>
        </a:p>
      </dgm:t>
    </dgm:pt>
    <dgm:pt modelId="{1968D959-0D08-4C7C-8A0C-B2C0EBF826EB}">
      <dgm:prSet phldrT="[Text]"/>
      <dgm:spPr/>
      <dgm:t>
        <a:bodyPr/>
        <a:lstStyle/>
        <a:p>
          <a:r>
            <a:rPr lang="en-IN" dirty="0"/>
            <a:t>Frontend</a:t>
          </a:r>
        </a:p>
      </dgm:t>
    </dgm:pt>
    <dgm:pt modelId="{A29938F4-9725-435C-B633-8634FC7D54D1}" type="parTrans" cxnId="{6BCAA9F8-35E8-45D4-85E9-76A85DC5E2AB}">
      <dgm:prSet/>
      <dgm:spPr/>
      <dgm:t>
        <a:bodyPr/>
        <a:lstStyle/>
        <a:p>
          <a:endParaRPr lang="en-IN"/>
        </a:p>
      </dgm:t>
    </dgm:pt>
    <dgm:pt modelId="{47D19F18-BB62-4AEC-BD6E-866849F1AD3F}" type="sibTrans" cxnId="{6BCAA9F8-35E8-45D4-85E9-76A85DC5E2AB}">
      <dgm:prSet/>
      <dgm:spPr/>
      <dgm:t>
        <a:bodyPr/>
        <a:lstStyle/>
        <a:p>
          <a:endParaRPr lang="en-IN"/>
        </a:p>
      </dgm:t>
    </dgm:pt>
    <dgm:pt modelId="{2216E112-C537-4D62-BFAA-2E76C5F6375E}">
      <dgm:prSet phldrT="[Text]"/>
      <dgm:spPr/>
      <dgm:t>
        <a:bodyPr/>
        <a:lstStyle/>
        <a:p>
          <a:r>
            <a:rPr lang="en-IN" dirty="0"/>
            <a:t>Backend</a:t>
          </a:r>
        </a:p>
      </dgm:t>
    </dgm:pt>
    <dgm:pt modelId="{2F45762F-267B-42B4-AD9B-5B796374A94B}" type="parTrans" cxnId="{CC2732DF-8BD6-43AA-9E7C-8254DBF6C5A7}">
      <dgm:prSet/>
      <dgm:spPr/>
      <dgm:t>
        <a:bodyPr/>
        <a:lstStyle/>
        <a:p>
          <a:endParaRPr lang="en-IN"/>
        </a:p>
      </dgm:t>
    </dgm:pt>
    <dgm:pt modelId="{2B780AEF-DA31-4B41-A38B-92427B53B122}" type="sibTrans" cxnId="{CC2732DF-8BD6-43AA-9E7C-8254DBF6C5A7}">
      <dgm:prSet/>
      <dgm:spPr/>
      <dgm:t>
        <a:bodyPr/>
        <a:lstStyle/>
        <a:p>
          <a:endParaRPr lang="en-IN"/>
        </a:p>
      </dgm:t>
    </dgm:pt>
    <dgm:pt modelId="{F3BB41C2-2DAD-40DA-A9B4-D3916C372242}">
      <dgm:prSet/>
      <dgm:spPr/>
      <dgm:t>
        <a:bodyPr/>
        <a:lstStyle/>
        <a:p>
          <a:r>
            <a:rPr lang="en-IN" dirty="0"/>
            <a:t>Html 5</a:t>
          </a:r>
        </a:p>
      </dgm:t>
    </dgm:pt>
    <dgm:pt modelId="{BBE53AE4-8B8C-4EC1-8264-4FCA995E5B40}" type="parTrans" cxnId="{CFBEBAD9-7B9B-4DA6-AC55-8760CFB71485}">
      <dgm:prSet/>
      <dgm:spPr/>
      <dgm:t>
        <a:bodyPr/>
        <a:lstStyle/>
        <a:p>
          <a:endParaRPr lang="en-IN"/>
        </a:p>
      </dgm:t>
    </dgm:pt>
    <dgm:pt modelId="{8CB1466A-BFA2-48B7-A0B8-B81D60553BE1}" type="sibTrans" cxnId="{CFBEBAD9-7B9B-4DA6-AC55-8760CFB71485}">
      <dgm:prSet/>
      <dgm:spPr/>
      <dgm:t>
        <a:bodyPr/>
        <a:lstStyle/>
        <a:p>
          <a:endParaRPr lang="en-IN"/>
        </a:p>
      </dgm:t>
    </dgm:pt>
    <dgm:pt modelId="{D3D00523-3143-4BA1-B78C-126B60ABEC1A}">
      <dgm:prSet/>
      <dgm:spPr/>
      <dgm:t>
        <a:bodyPr/>
        <a:lstStyle/>
        <a:p>
          <a:r>
            <a:rPr lang="en-IN" dirty="0"/>
            <a:t>CSS/SCSS</a:t>
          </a:r>
        </a:p>
      </dgm:t>
    </dgm:pt>
    <dgm:pt modelId="{129EDBB8-5A14-4DA6-96B8-07C00A728EC6}" type="parTrans" cxnId="{5E43CCD3-8AA0-406B-B730-B838FDC4AC3C}">
      <dgm:prSet/>
      <dgm:spPr/>
      <dgm:t>
        <a:bodyPr/>
        <a:lstStyle/>
        <a:p>
          <a:endParaRPr lang="en-IN"/>
        </a:p>
      </dgm:t>
    </dgm:pt>
    <dgm:pt modelId="{8FDD388E-4229-41D7-A104-C7B21FCE18EE}" type="sibTrans" cxnId="{5E43CCD3-8AA0-406B-B730-B838FDC4AC3C}">
      <dgm:prSet/>
      <dgm:spPr/>
      <dgm:t>
        <a:bodyPr/>
        <a:lstStyle/>
        <a:p>
          <a:endParaRPr lang="en-IN"/>
        </a:p>
      </dgm:t>
    </dgm:pt>
    <dgm:pt modelId="{BEC2E404-8A8C-4D5A-820A-F30E2D41E1CA}">
      <dgm:prSet/>
      <dgm:spPr/>
      <dgm:t>
        <a:bodyPr/>
        <a:lstStyle/>
        <a:p>
          <a:r>
            <a:rPr lang="en-IN" dirty="0"/>
            <a:t>JavaScript</a:t>
          </a:r>
        </a:p>
      </dgm:t>
    </dgm:pt>
    <dgm:pt modelId="{037F0555-A3AA-46F6-92AA-F64D80672A20}" type="parTrans" cxnId="{5143B603-B9B9-46C4-A08A-662792D6CF9D}">
      <dgm:prSet/>
      <dgm:spPr/>
      <dgm:t>
        <a:bodyPr/>
        <a:lstStyle/>
        <a:p>
          <a:endParaRPr lang="en-IN"/>
        </a:p>
      </dgm:t>
    </dgm:pt>
    <dgm:pt modelId="{95305D2D-C4F2-40D9-A3C7-E2A22BCE9620}" type="sibTrans" cxnId="{5143B603-B9B9-46C4-A08A-662792D6CF9D}">
      <dgm:prSet/>
      <dgm:spPr/>
      <dgm:t>
        <a:bodyPr/>
        <a:lstStyle/>
        <a:p>
          <a:endParaRPr lang="en-IN"/>
        </a:p>
      </dgm:t>
    </dgm:pt>
    <dgm:pt modelId="{BBA005C1-63B0-489C-9BD9-9CEA20696DC6}">
      <dgm:prSet/>
      <dgm:spPr/>
      <dgm:t>
        <a:bodyPr/>
        <a:lstStyle/>
        <a:p>
          <a:r>
            <a:rPr lang="en-IN" dirty="0" err="1"/>
            <a:t>php</a:t>
          </a:r>
          <a:endParaRPr lang="en-IN" dirty="0"/>
        </a:p>
      </dgm:t>
    </dgm:pt>
    <dgm:pt modelId="{0887F586-1F24-4160-B17E-08402EE8C58D}" type="parTrans" cxnId="{A3B007D5-2D74-40DF-8BA9-82FB0BFF4AC4}">
      <dgm:prSet/>
      <dgm:spPr/>
      <dgm:t>
        <a:bodyPr/>
        <a:lstStyle/>
        <a:p>
          <a:endParaRPr lang="en-IN"/>
        </a:p>
      </dgm:t>
    </dgm:pt>
    <dgm:pt modelId="{C7F63F9E-E364-48D8-8790-284CBD4A64A4}" type="sibTrans" cxnId="{A3B007D5-2D74-40DF-8BA9-82FB0BFF4AC4}">
      <dgm:prSet/>
      <dgm:spPr/>
      <dgm:t>
        <a:bodyPr/>
        <a:lstStyle/>
        <a:p>
          <a:endParaRPr lang="en-IN"/>
        </a:p>
      </dgm:t>
    </dgm:pt>
    <dgm:pt modelId="{07BE4AEE-AE04-4E39-9D3D-8B6759A0B92F}">
      <dgm:prSet/>
      <dgm:spPr/>
      <dgm:t>
        <a:bodyPr/>
        <a:lstStyle/>
        <a:p>
          <a:r>
            <a:rPr lang="en-IN" dirty="0"/>
            <a:t>Database</a:t>
          </a:r>
        </a:p>
      </dgm:t>
    </dgm:pt>
    <dgm:pt modelId="{14DC6DFD-F725-4DAB-9BCA-399D36FD9F21}" type="parTrans" cxnId="{F5CEF9BE-8012-49E9-8BA7-8235185955D0}">
      <dgm:prSet/>
      <dgm:spPr/>
      <dgm:t>
        <a:bodyPr/>
        <a:lstStyle/>
        <a:p>
          <a:endParaRPr lang="en-IN"/>
        </a:p>
      </dgm:t>
    </dgm:pt>
    <dgm:pt modelId="{B50FDC21-8DAF-4B97-A596-C07EB6D846F5}" type="sibTrans" cxnId="{F5CEF9BE-8012-49E9-8BA7-8235185955D0}">
      <dgm:prSet/>
      <dgm:spPr/>
      <dgm:t>
        <a:bodyPr/>
        <a:lstStyle/>
        <a:p>
          <a:endParaRPr lang="en-IN"/>
        </a:p>
      </dgm:t>
    </dgm:pt>
    <dgm:pt modelId="{49516D48-1209-4ED0-857D-A76605D0C5C7}">
      <dgm:prSet/>
      <dgm:spPr/>
      <dgm:t>
        <a:bodyPr/>
        <a:lstStyle/>
        <a:p>
          <a:r>
            <a:rPr lang="en-IN" dirty="0" err="1"/>
            <a:t>MySql</a:t>
          </a:r>
          <a:endParaRPr lang="en-IN" dirty="0"/>
        </a:p>
      </dgm:t>
    </dgm:pt>
    <dgm:pt modelId="{56CFC995-6A57-4651-9E80-9BA37C74EB76}" type="parTrans" cxnId="{A1D22FA1-86A3-484A-AEFD-107C20EFFB99}">
      <dgm:prSet/>
      <dgm:spPr/>
      <dgm:t>
        <a:bodyPr/>
        <a:lstStyle/>
        <a:p>
          <a:endParaRPr lang="en-IN"/>
        </a:p>
      </dgm:t>
    </dgm:pt>
    <dgm:pt modelId="{54E8E38E-EE66-4906-94DA-D5B75DAAD239}" type="sibTrans" cxnId="{A1D22FA1-86A3-484A-AEFD-107C20EFFB99}">
      <dgm:prSet/>
      <dgm:spPr/>
      <dgm:t>
        <a:bodyPr/>
        <a:lstStyle/>
        <a:p>
          <a:endParaRPr lang="en-IN"/>
        </a:p>
      </dgm:t>
    </dgm:pt>
    <dgm:pt modelId="{F5859EA1-D1B6-4497-94FB-2E17C2C0C758}" type="pres">
      <dgm:prSet presAssocID="{E7475050-A21D-4CF6-8A2D-06B86ECD4B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B2BACB-7A62-43BB-ACAA-63E621905583}" type="pres">
      <dgm:prSet presAssocID="{A0B1DF4E-D582-40A8-ACCF-2D66C69B2D0A}" presName="hierRoot1" presStyleCnt="0">
        <dgm:presLayoutVars>
          <dgm:hierBranch val="init"/>
        </dgm:presLayoutVars>
      </dgm:prSet>
      <dgm:spPr/>
    </dgm:pt>
    <dgm:pt modelId="{ECCDD6C9-E5FB-4DE4-86DC-A676625C5497}" type="pres">
      <dgm:prSet presAssocID="{A0B1DF4E-D582-40A8-ACCF-2D66C69B2D0A}" presName="rootComposite1" presStyleCnt="0"/>
      <dgm:spPr/>
    </dgm:pt>
    <dgm:pt modelId="{26EEE738-BE6F-492F-9968-06921560D053}" type="pres">
      <dgm:prSet presAssocID="{A0B1DF4E-D582-40A8-ACCF-2D66C69B2D0A}" presName="rootText1" presStyleLbl="node0" presStyleIdx="0" presStyleCnt="1" custScaleX="199474" custLinFactNeighborX="38678" custLinFactNeighborY="-64">
        <dgm:presLayoutVars>
          <dgm:chPref val="3"/>
        </dgm:presLayoutVars>
      </dgm:prSet>
      <dgm:spPr/>
    </dgm:pt>
    <dgm:pt modelId="{42F175CF-31AD-4FFF-AD1C-37FE6AF5D3EB}" type="pres">
      <dgm:prSet presAssocID="{A0B1DF4E-D582-40A8-ACCF-2D66C69B2D0A}" presName="rootConnector1" presStyleLbl="node1" presStyleIdx="0" presStyleCnt="0"/>
      <dgm:spPr/>
    </dgm:pt>
    <dgm:pt modelId="{FD7729B2-5170-48E0-BE05-6BBF25D68D04}" type="pres">
      <dgm:prSet presAssocID="{A0B1DF4E-D582-40A8-ACCF-2D66C69B2D0A}" presName="hierChild2" presStyleCnt="0"/>
      <dgm:spPr/>
    </dgm:pt>
    <dgm:pt modelId="{36192491-D4FD-4697-AFEC-1D70991C76FF}" type="pres">
      <dgm:prSet presAssocID="{A29938F4-9725-435C-B633-8634FC7D54D1}" presName="Name37" presStyleLbl="parChTrans1D2" presStyleIdx="0" presStyleCnt="3"/>
      <dgm:spPr/>
    </dgm:pt>
    <dgm:pt modelId="{B12A5249-CD95-4AEC-B4E5-F56C8A6A9B13}" type="pres">
      <dgm:prSet presAssocID="{1968D959-0D08-4C7C-8A0C-B2C0EBF826EB}" presName="hierRoot2" presStyleCnt="0">
        <dgm:presLayoutVars>
          <dgm:hierBranch val="init"/>
        </dgm:presLayoutVars>
      </dgm:prSet>
      <dgm:spPr/>
    </dgm:pt>
    <dgm:pt modelId="{B02B73E5-1A83-4EF9-A5E8-367DE16710AC}" type="pres">
      <dgm:prSet presAssocID="{1968D959-0D08-4C7C-8A0C-B2C0EBF826EB}" presName="rootComposite" presStyleCnt="0"/>
      <dgm:spPr/>
    </dgm:pt>
    <dgm:pt modelId="{D3253A77-B979-4AEF-8B0F-6576034D9583}" type="pres">
      <dgm:prSet presAssocID="{1968D959-0D08-4C7C-8A0C-B2C0EBF826EB}" presName="rootText" presStyleLbl="node2" presStyleIdx="0" presStyleCnt="3" custLinFactNeighborX="-73520" custLinFactNeighborY="7315">
        <dgm:presLayoutVars>
          <dgm:chPref val="3"/>
        </dgm:presLayoutVars>
      </dgm:prSet>
      <dgm:spPr/>
    </dgm:pt>
    <dgm:pt modelId="{0BB01975-04C2-4652-AF7F-67F94BF4D805}" type="pres">
      <dgm:prSet presAssocID="{1968D959-0D08-4C7C-8A0C-B2C0EBF826EB}" presName="rootConnector" presStyleLbl="node2" presStyleIdx="0" presStyleCnt="3"/>
      <dgm:spPr/>
    </dgm:pt>
    <dgm:pt modelId="{03ED7669-2805-449F-B5B0-07FF7B82801E}" type="pres">
      <dgm:prSet presAssocID="{1968D959-0D08-4C7C-8A0C-B2C0EBF826EB}" presName="hierChild4" presStyleCnt="0"/>
      <dgm:spPr/>
    </dgm:pt>
    <dgm:pt modelId="{36BE66C0-E950-4730-BCD6-5E5C837BF994}" type="pres">
      <dgm:prSet presAssocID="{BBE53AE4-8B8C-4EC1-8264-4FCA995E5B40}" presName="Name37" presStyleLbl="parChTrans1D3" presStyleIdx="0" presStyleCnt="5"/>
      <dgm:spPr/>
    </dgm:pt>
    <dgm:pt modelId="{1F343E35-E9F6-4467-9C76-FA1833D307F3}" type="pres">
      <dgm:prSet presAssocID="{F3BB41C2-2DAD-40DA-A9B4-D3916C372242}" presName="hierRoot2" presStyleCnt="0">
        <dgm:presLayoutVars>
          <dgm:hierBranch val="init"/>
        </dgm:presLayoutVars>
      </dgm:prSet>
      <dgm:spPr/>
    </dgm:pt>
    <dgm:pt modelId="{83F89532-05A1-478F-8876-40527F604745}" type="pres">
      <dgm:prSet presAssocID="{F3BB41C2-2DAD-40DA-A9B4-D3916C372242}" presName="rootComposite" presStyleCnt="0"/>
      <dgm:spPr/>
    </dgm:pt>
    <dgm:pt modelId="{2FE9B2B9-E59F-4879-9BA4-F66D264047ED}" type="pres">
      <dgm:prSet presAssocID="{F3BB41C2-2DAD-40DA-A9B4-D3916C372242}" presName="rootText" presStyleLbl="node3" presStyleIdx="0" presStyleCnt="5" custLinFactX="-100000" custLinFactNeighborX="-191929" custLinFactNeighborY="-8512">
        <dgm:presLayoutVars>
          <dgm:chPref val="3"/>
        </dgm:presLayoutVars>
      </dgm:prSet>
      <dgm:spPr/>
    </dgm:pt>
    <dgm:pt modelId="{FAB9781C-5807-4548-839B-EDEAB2C1A2BD}" type="pres">
      <dgm:prSet presAssocID="{F3BB41C2-2DAD-40DA-A9B4-D3916C372242}" presName="rootConnector" presStyleLbl="node3" presStyleIdx="0" presStyleCnt="5"/>
      <dgm:spPr/>
    </dgm:pt>
    <dgm:pt modelId="{02724CC9-17FF-4549-A8BC-2A40D93388AB}" type="pres">
      <dgm:prSet presAssocID="{F3BB41C2-2DAD-40DA-A9B4-D3916C372242}" presName="hierChild4" presStyleCnt="0"/>
      <dgm:spPr/>
    </dgm:pt>
    <dgm:pt modelId="{4A1D822A-6C1F-4047-B432-A44F8874F627}" type="pres">
      <dgm:prSet presAssocID="{F3BB41C2-2DAD-40DA-A9B4-D3916C372242}" presName="hierChild5" presStyleCnt="0"/>
      <dgm:spPr/>
    </dgm:pt>
    <dgm:pt modelId="{ED378120-F0C6-4E65-942C-696FE786A6A0}" type="pres">
      <dgm:prSet presAssocID="{129EDBB8-5A14-4DA6-96B8-07C00A728EC6}" presName="Name37" presStyleLbl="parChTrans1D3" presStyleIdx="1" presStyleCnt="5"/>
      <dgm:spPr/>
    </dgm:pt>
    <dgm:pt modelId="{FBC2998D-0FAF-44E1-A6DF-B4D787C82F2C}" type="pres">
      <dgm:prSet presAssocID="{D3D00523-3143-4BA1-B78C-126B60ABEC1A}" presName="hierRoot2" presStyleCnt="0">
        <dgm:presLayoutVars>
          <dgm:hierBranch val="init"/>
        </dgm:presLayoutVars>
      </dgm:prSet>
      <dgm:spPr/>
    </dgm:pt>
    <dgm:pt modelId="{8FB7E7B8-EAD3-4E13-85D4-2F2B5D2AA65E}" type="pres">
      <dgm:prSet presAssocID="{D3D00523-3143-4BA1-B78C-126B60ABEC1A}" presName="rootComposite" presStyleCnt="0"/>
      <dgm:spPr/>
    </dgm:pt>
    <dgm:pt modelId="{C18BB623-83C8-4102-821C-96A37028AB30}" type="pres">
      <dgm:prSet presAssocID="{D3D00523-3143-4BA1-B78C-126B60ABEC1A}" presName="rootText" presStyleLbl="node3" presStyleIdx="1" presStyleCnt="5" custLinFactY="-16782" custLinFactNeighborX="-66794" custLinFactNeighborY="-100000">
        <dgm:presLayoutVars>
          <dgm:chPref val="3"/>
        </dgm:presLayoutVars>
      </dgm:prSet>
      <dgm:spPr/>
    </dgm:pt>
    <dgm:pt modelId="{6148732B-FE60-4D70-A5F2-ECCDC3A13D1B}" type="pres">
      <dgm:prSet presAssocID="{D3D00523-3143-4BA1-B78C-126B60ABEC1A}" presName="rootConnector" presStyleLbl="node3" presStyleIdx="1" presStyleCnt="5"/>
      <dgm:spPr/>
    </dgm:pt>
    <dgm:pt modelId="{66A00C4E-5EDE-48DF-BE3D-6228881F34DB}" type="pres">
      <dgm:prSet presAssocID="{D3D00523-3143-4BA1-B78C-126B60ABEC1A}" presName="hierChild4" presStyleCnt="0"/>
      <dgm:spPr/>
    </dgm:pt>
    <dgm:pt modelId="{015F5414-2E3C-4B56-826B-C54C58BE3159}" type="pres">
      <dgm:prSet presAssocID="{D3D00523-3143-4BA1-B78C-126B60ABEC1A}" presName="hierChild5" presStyleCnt="0"/>
      <dgm:spPr/>
    </dgm:pt>
    <dgm:pt modelId="{FD09F670-7B13-4959-B078-6FCFF4391D9C}" type="pres">
      <dgm:prSet presAssocID="{037F0555-A3AA-46F6-92AA-F64D80672A20}" presName="Name37" presStyleLbl="parChTrans1D3" presStyleIdx="2" presStyleCnt="5"/>
      <dgm:spPr/>
    </dgm:pt>
    <dgm:pt modelId="{999E5876-EFC8-48ED-89ED-EDB417352557}" type="pres">
      <dgm:prSet presAssocID="{BEC2E404-8A8C-4D5A-820A-F30E2D41E1CA}" presName="hierRoot2" presStyleCnt="0">
        <dgm:presLayoutVars>
          <dgm:hierBranch val="init"/>
        </dgm:presLayoutVars>
      </dgm:prSet>
      <dgm:spPr/>
    </dgm:pt>
    <dgm:pt modelId="{76D2C082-B5FA-4883-B9DD-C582DBD26F14}" type="pres">
      <dgm:prSet presAssocID="{BEC2E404-8A8C-4D5A-820A-F30E2D41E1CA}" presName="rootComposite" presStyleCnt="0"/>
      <dgm:spPr/>
    </dgm:pt>
    <dgm:pt modelId="{F99601BF-7CE7-4420-9097-BE91DE44179B}" type="pres">
      <dgm:prSet presAssocID="{BEC2E404-8A8C-4D5A-820A-F30E2D41E1CA}" presName="rootText" presStyleLbl="node3" presStyleIdx="2" presStyleCnt="5" custLinFactX="-100000" custLinFactNeighborX="-137583" custLinFactNeighborY="-81923">
        <dgm:presLayoutVars>
          <dgm:chPref val="3"/>
        </dgm:presLayoutVars>
      </dgm:prSet>
      <dgm:spPr/>
    </dgm:pt>
    <dgm:pt modelId="{56C05507-093F-461E-AA1E-1486F3FB1E62}" type="pres">
      <dgm:prSet presAssocID="{BEC2E404-8A8C-4D5A-820A-F30E2D41E1CA}" presName="rootConnector" presStyleLbl="node3" presStyleIdx="2" presStyleCnt="5"/>
      <dgm:spPr/>
    </dgm:pt>
    <dgm:pt modelId="{D47D1EB9-AFBB-40A7-8128-252544F2A6DA}" type="pres">
      <dgm:prSet presAssocID="{BEC2E404-8A8C-4D5A-820A-F30E2D41E1CA}" presName="hierChild4" presStyleCnt="0"/>
      <dgm:spPr/>
    </dgm:pt>
    <dgm:pt modelId="{61D5AE15-981C-4004-95C0-F1E0E4C002C2}" type="pres">
      <dgm:prSet presAssocID="{BEC2E404-8A8C-4D5A-820A-F30E2D41E1CA}" presName="hierChild5" presStyleCnt="0"/>
      <dgm:spPr/>
    </dgm:pt>
    <dgm:pt modelId="{C7AAF6CB-9FB1-4706-B4B9-3A75E62F9993}" type="pres">
      <dgm:prSet presAssocID="{1968D959-0D08-4C7C-8A0C-B2C0EBF826EB}" presName="hierChild5" presStyleCnt="0"/>
      <dgm:spPr/>
    </dgm:pt>
    <dgm:pt modelId="{9C061808-A47B-456B-B02A-A3DB222B28CC}" type="pres">
      <dgm:prSet presAssocID="{2F45762F-267B-42B4-AD9B-5B796374A94B}" presName="Name37" presStyleLbl="parChTrans1D2" presStyleIdx="1" presStyleCnt="3"/>
      <dgm:spPr/>
    </dgm:pt>
    <dgm:pt modelId="{FC7C4870-B1D5-4D38-BC92-68AD0E5E6003}" type="pres">
      <dgm:prSet presAssocID="{2216E112-C537-4D62-BFAA-2E76C5F6375E}" presName="hierRoot2" presStyleCnt="0">
        <dgm:presLayoutVars>
          <dgm:hierBranch val="init"/>
        </dgm:presLayoutVars>
      </dgm:prSet>
      <dgm:spPr/>
    </dgm:pt>
    <dgm:pt modelId="{1D49805B-9E4F-4D6B-A684-FD649D366454}" type="pres">
      <dgm:prSet presAssocID="{2216E112-C537-4D62-BFAA-2E76C5F6375E}" presName="rootComposite" presStyleCnt="0"/>
      <dgm:spPr/>
    </dgm:pt>
    <dgm:pt modelId="{49887BC2-7F99-4A44-8FFC-0F0EE0600D72}" type="pres">
      <dgm:prSet presAssocID="{2216E112-C537-4D62-BFAA-2E76C5F6375E}" presName="rootText" presStyleLbl="node2" presStyleIdx="1" presStyleCnt="3" custLinFactNeighborX="35413" custLinFactNeighborY="11386">
        <dgm:presLayoutVars>
          <dgm:chPref val="3"/>
        </dgm:presLayoutVars>
      </dgm:prSet>
      <dgm:spPr/>
    </dgm:pt>
    <dgm:pt modelId="{CE0A9DBC-033F-443A-85E8-CFD7786FF207}" type="pres">
      <dgm:prSet presAssocID="{2216E112-C537-4D62-BFAA-2E76C5F6375E}" presName="rootConnector" presStyleLbl="node2" presStyleIdx="1" presStyleCnt="3"/>
      <dgm:spPr/>
    </dgm:pt>
    <dgm:pt modelId="{2EF3816C-A55A-4E66-8715-CBE148A05301}" type="pres">
      <dgm:prSet presAssocID="{2216E112-C537-4D62-BFAA-2E76C5F6375E}" presName="hierChild4" presStyleCnt="0"/>
      <dgm:spPr/>
    </dgm:pt>
    <dgm:pt modelId="{A720E384-C3B9-4A3D-92D8-F2F17FA01036}" type="pres">
      <dgm:prSet presAssocID="{0887F586-1F24-4160-B17E-08402EE8C58D}" presName="Name37" presStyleLbl="parChTrans1D3" presStyleIdx="3" presStyleCnt="5"/>
      <dgm:spPr/>
    </dgm:pt>
    <dgm:pt modelId="{373BADE0-7C10-420F-A5CB-C1C767A509D0}" type="pres">
      <dgm:prSet presAssocID="{BBA005C1-63B0-489C-9BD9-9CEA20696DC6}" presName="hierRoot2" presStyleCnt="0">
        <dgm:presLayoutVars>
          <dgm:hierBranch val="init"/>
        </dgm:presLayoutVars>
      </dgm:prSet>
      <dgm:spPr/>
    </dgm:pt>
    <dgm:pt modelId="{DABA9A48-A103-492A-866E-AA6C774F282A}" type="pres">
      <dgm:prSet presAssocID="{BBA005C1-63B0-489C-9BD9-9CEA20696DC6}" presName="rootComposite" presStyleCnt="0"/>
      <dgm:spPr/>
    </dgm:pt>
    <dgm:pt modelId="{E810C561-BA15-49CE-8546-9C7C78F468E5}" type="pres">
      <dgm:prSet presAssocID="{BBA005C1-63B0-489C-9BD9-9CEA20696DC6}" presName="rootText" presStyleLbl="node3" presStyleIdx="3" presStyleCnt="5" custLinFactY="33686" custLinFactNeighborX="57398" custLinFactNeighborY="100000">
        <dgm:presLayoutVars>
          <dgm:chPref val="3"/>
        </dgm:presLayoutVars>
      </dgm:prSet>
      <dgm:spPr/>
    </dgm:pt>
    <dgm:pt modelId="{2BAA9558-479B-45BB-B66E-A034B49735B0}" type="pres">
      <dgm:prSet presAssocID="{BBA005C1-63B0-489C-9BD9-9CEA20696DC6}" presName="rootConnector" presStyleLbl="node3" presStyleIdx="3" presStyleCnt="5"/>
      <dgm:spPr/>
    </dgm:pt>
    <dgm:pt modelId="{F36CD1A9-6660-4DCE-8915-8903FEC6BAA0}" type="pres">
      <dgm:prSet presAssocID="{BBA005C1-63B0-489C-9BD9-9CEA20696DC6}" presName="hierChild4" presStyleCnt="0"/>
      <dgm:spPr/>
    </dgm:pt>
    <dgm:pt modelId="{2A1BB3A3-F546-4E66-8EE0-8230655EE494}" type="pres">
      <dgm:prSet presAssocID="{BBA005C1-63B0-489C-9BD9-9CEA20696DC6}" presName="hierChild5" presStyleCnt="0"/>
      <dgm:spPr/>
    </dgm:pt>
    <dgm:pt modelId="{45F585CF-0015-40B3-9C69-56D5DB568803}" type="pres">
      <dgm:prSet presAssocID="{2216E112-C537-4D62-BFAA-2E76C5F6375E}" presName="hierChild5" presStyleCnt="0"/>
      <dgm:spPr/>
    </dgm:pt>
    <dgm:pt modelId="{06EB7891-8B18-4663-8211-DB4B0D30FC91}" type="pres">
      <dgm:prSet presAssocID="{14DC6DFD-F725-4DAB-9BCA-399D36FD9F21}" presName="Name37" presStyleLbl="parChTrans1D2" presStyleIdx="2" presStyleCnt="3"/>
      <dgm:spPr/>
    </dgm:pt>
    <dgm:pt modelId="{B8A93E1E-2398-4B41-9D1F-93895D89F635}" type="pres">
      <dgm:prSet presAssocID="{07BE4AEE-AE04-4E39-9D3D-8B6759A0B92F}" presName="hierRoot2" presStyleCnt="0">
        <dgm:presLayoutVars>
          <dgm:hierBranch val="init"/>
        </dgm:presLayoutVars>
      </dgm:prSet>
      <dgm:spPr/>
    </dgm:pt>
    <dgm:pt modelId="{18DD9E05-E1B5-43D4-BF30-A3EFE5FEE466}" type="pres">
      <dgm:prSet presAssocID="{07BE4AEE-AE04-4E39-9D3D-8B6759A0B92F}" presName="rootComposite" presStyleCnt="0"/>
      <dgm:spPr/>
    </dgm:pt>
    <dgm:pt modelId="{98E81EF4-5236-4CA2-A45D-02C19C370F70}" type="pres">
      <dgm:prSet presAssocID="{07BE4AEE-AE04-4E39-9D3D-8B6759A0B92F}" presName="rootText" presStyleLbl="node2" presStyleIdx="2" presStyleCnt="3" custLinFactX="52904" custLinFactNeighborX="100000" custLinFactNeighborY="6910">
        <dgm:presLayoutVars>
          <dgm:chPref val="3"/>
        </dgm:presLayoutVars>
      </dgm:prSet>
      <dgm:spPr/>
    </dgm:pt>
    <dgm:pt modelId="{A8760B42-4933-44DB-AA8A-56C202BD623E}" type="pres">
      <dgm:prSet presAssocID="{07BE4AEE-AE04-4E39-9D3D-8B6759A0B92F}" presName="rootConnector" presStyleLbl="node2" presStyleIdx="2" presStyleCnt="3"/>
      <dgm:spPr/>
    </dgm:pt>
    <dgm:pt modelId="{A8B3E4B5-41EE-48CD-8E4E-7C2E5045EB8C}" type="pres">
      <dgm:prSet presAssocID="{07BE4AEE-AE04-4E39-9D3D-8B6759A0B92F}" presName="hierChild4" presStyleCnt="0"/>
      <dgm:spPr/>
    </dgm:pt>
    <dgm:pt modelId="{A1A8AD83-36E4-44DA-B096-E677B83E2B67}" type="pres">
      <dgm:prSet presAssocID="{56CFC995-6A57-4651-9E80-9BA37C74EB76}" presName="Name37" presStyleLbl="parChTrans1D3" presStyleIdx="4" presStyleCnt="5"/>
      <dgm:spPr/>
    </dgm:pt>
    <dgm:pt modelId="{8038755C-41FC-474F-8A4D-E26A5C76FFFF}" type="pres">
      <dgm:prSet presAssocID="{49516D48-1209-4ED0-857D-A76605D0C5C7}" presName="hierRoot2" presStyleCnt="0">
        <dgm:presLayoutVars>
          <dgm:hierBranch val="init"/>
        </dgm:presLayoutVars>
      </dgm:prSet>
      <dgm:spPr/>
    </dgm:pt>
    <dgm:pt modelId="{9C91C285-40DD-4F1D-AE63-3807B0C54558}" type="pres">
      <dgm:prSet presAssocID="{49516D48-1209-4ED0-857D-A76605D0C5C7}" presName="rootComposite" presStyleCnt="0"/>
      <dgm:spPr/>
    </dgm:pt>
    <dgm:pt modelId="{FCD5A645-517C-48E7-ABE4-9B6566D67C27}" type="pres">
      <dgm:prSet presAssocID="{49516D48-1209-4ED0-857D-A76605D0C5C7}" presName="rootText" presStyleLbl="node3" presStyleIdx="4" presStyleCnt="5" custLinFactX="83091" custLinFactY="30780" custLinFactNeighborX="100000" custLinFactNeighborY="100000">
        <dgm:presLayoutVars>
          <dgm:chPref val="3"/>
        </dgm:presLayoutVars>
      </dgm:prSet>
      <dgm:spPr/>
    </dgm:pt>
    <dgm:pt modelId="{AA61C02E-D0AD-46CC-899C-116C89476734}" type="pres">
      <dgm:prSet presAssocID="{49516D48-1209-4ED0-857D-A76605D0C5C7}" presName="rootConnector" presStyleLbl="node3" presStyleIdx="4" presStyleCnt="5"/>
      <dgm:spPr/>
    </dgm:pt>
    <dgm:pt modelId="{62E48586-2303-4C2C-8B05-4AC15E5135A8}" type="pres">
      <dgm:prSet presAssocID="{49516D48-1209-4ED0-857D-A76605D0C5C7}" presName="hierChild4" presStyleCnt="0"/>
      <dgm:spPr/>
    </dgm:pt>
    <dgm:pt modelId="{93098D46-543D-4B89-AB4F-A69D06CEF31D}" type="pres">
      <dgm:prSet presAssocID="{49516D48-1209-4ED0-857D-A76605D0C5C7}" presName="hierChild5" presStyleCnt="0"/>
      <dgm:spPr/>
    </dgm:pt>
    <dgm:pt modelId="{52D231AD-34F3-4580-B063-DB849147472A}" type="pres">
      <dgm:prSet presAssocID="{07BE4AEE-AE04-4E39-9D3D-8B6759A0B92F}" presName="hierChild5" presStyleCnt="0"/>
      <dgm:spPr/>
    </dgm:pt>
    <dgm:pt modelId="{F3AFA5AE-2720-4D04-B7D7-4B0CDF1B8D92}" type="pres">
      <dgm:prSet presAssocID="{A0B1DF4E-D582-40A8-ACCF-2D66C69B2D0A}" presName="hierChild3" presStyleCnt="0"/>
      <dgm:spPr/>
    </dgm:pt>
  </dgm:ptLst>
  <dgm:cxnLst>
    <dgm:cxn modelId="{4AD11602-A43B-4412-9BEE-5628789D1F01}" type="presOf" srcId="{1968D959-0D08-4C7C-8A0C-B2C0EBF826EB}" destId="{D3253A77-B979-4AEF-8B0F-6576034D9583}" srcOrd="0" destOrd="0" presId="urn:microsoft.com/office/officeart/2005/8/layout/orgChart1"/>
    <dgm:cxn modelId="{5143B603-B9B9-46C4-A08A-662792D6CF9D}" srcId="{1968D959-0D08-4C7C-8A0C-B2C0EBF826EB}" destId="{BEC2E404-8A8C-4D5A-820A-F30E2D41E1CA}" srcOrd="2" destOrd="0" parTransId="{037F0555-A3AA-46F6-92AA-F64D80672A20}" sibTransId="{95305D2D-C4F2-40D9-A3C7-E2A22BCE9620}"/>
    <dgm:cxn modelId="{6A8E3D1D-8F08-4D88-96A7-6D8D1E3F4A51}" type="presOf" srcId="{2216E112-C537-4D62-BFAA-2E76C5F6375E}" destId="{49887BC2-7F99-4A44-8FFC-0F0EE0600D72}" srcOrd="0" destOrd="0" presId="urn:microsoft.com/office/officeart/2005/8/layout/orgChart1"/>
    <dgm:cxn modelId="{55FBD61F-CCD1-4CBD-8009-ED93A4241EFE}" type="presOf" srcId="{14DC6DFD-F725-4DAB-9BCA-399D36FD9F21}" destId="{06EB7891-8B18-4663-8211-DB4B0D30FC91}" srcOrd="0" destOrd="0" presId="urn:microsoft.com/office/officeart/2005/8/layout/orgChart1"/>
    <dgm:cxn modelId="{68AB2F20-6F97-4680-ABA7-792156B82E7D}" type="presOf" srcId="{BEC2E404-8A8C-4D5A-820A-F30E2D41E1CA}" destId="{56C05507-093F-461E-AA1E-1486F3FB1E62}" srcOrd="1" destOrd="0" presId="urn:microsoft.com/office/officeart/2005/8/layout/orgChart1"/>
    <dgm:cxn modelId="{5EF4C821-A771-47F4-888C-97C08AF5F934}" type="presOf" srcId="{49516D48-1209-4ED0-857D-A76605D0C5C7}" destId="{FCD5A645-517C-48E7-ABE4-9B6566D67C27}" srcOrd="0" destOrd="0" presId="urn:microsoft.com/office/officeart/2005/8/layout/orgChart1"/>
    <dgm:cxn modelId="{C070CA21-7B5E-4516-BC82-9BD6D77F150F}" type="presOf" srcId="{D3D00523-3143-4BA1-B78C-126B60ABEC1A}" destId="{C18BB623-83C8-4102-821C-96A37028AB30}" srcOrd="0" destOrd="0" presId="urn:microsoft.com/office/officeart/2005/8/layout/orgChart1"/>
    <dgm:cxn modelId="{ECE71929-F387-4D17-8B7D-C8C92737F711}" type="presOf" srcId="{E7475050-A21D-4CF6-8A2D-06B86ECD4BC2}" destId="{F5859EA1-D1B6-4497-94FB-2E17C2C0C758}" srcOrd="0" destOrd="0" presId="urn:microsoft.com/office/officeart/2005/8/layout/orgChart1"/>
    <dgm:cxn modelId="{E55A8D33-4E4C-4CFB-A384-6CF22A1FEB29}" type="presOf" srcId="{49516D48-1209-4ED0-857D-A76605D0C5C7}" destId="{AA61C02E-D0AD-46CC-899C-116C89476734}" srcOrd="1" destOrd="0" presId="urn:microsoft.com/office/officeart/2005/8/layout/orgChart1"/>
    <dgm:cxn modelId="{5C7B045C-5932-4047-8CF4-B4A30337F494}" type="presOf" srcId="{BBA005C1-63B0-489C-9BD9-9CEA20696DC6}" destId="{2BAA9558-479B-45BB-B66E-A034B49735B0}" srcOrd="1" destOrd="0" presId="urn:microsoft.com/office/officeart/2005/8/layout/orgChart1"/>
    <dgm:cxn modelId="{CDA0DE5C-E7C2-4DC5-976E-1F7E64593064}" type="presOf" srcId="{F3BB41C2-2DAD-40DA-A9B4-D3916C372242}" destId="{FAB9781C-5807-4548-839B-EDEAB2C1A2BD}" srcOrd="1" destOrd="0" presId="urn:microsoft.com/office/officeart/2005/8/layout/orgChart1"/>
    <dgm:cxn modelId="{C047305E-7F53-47C4-B5EE-C1E9FD564E17}" type="presOf" srcId="{BBA005C1-63B0-489C-9BD9-9CEA20696DC6}" destId="{E810C561-BA15-49CE-8546-9C7C78F468E5}" srcOrd="0" destOrd="0" presId="urn:microsoft.com/office/officeart/2005/8/layout/orgChart1"/>
    <dgm:cxn modelId="{8B579446-9695-4926-B6A7-D2406C4F8D4E}" type="presOf" srcId="{2216E112-C537-4D62-BFAA-2E76C5F6375E}" destId="{CE0A9DBC-033F-443A-85E8-CFD7786FF207}" srcOrd="1" destOrd="0" presId="urn:microsoft.com/office/officeart/2005/8/layout/orgChart1"/>
    <dgm:cxn modelId="{52538B67-F517-4BB4-AB9B-463E29B36FA1}" type="presOf" srcId="{0887F586-1F24-4160-B17E-08402EE8C58D}" destId="{A720E384-C3B9-4A3D-92D8-F2F17FA01036}" srcOrd="0" destOrd="0" presId="urn:microsoft.com/office/officeart/2005/8/layout/orgChart1"/>
    <dgm:cxn modelId="{F2DF5C4A-F7F9-4A87-8618-24DFC1C2EDCE}" type="presOf" srcId="{A29938F4-9725-435C-B633-8634FC7D54D1}" destId="{36192491-D4FD-4697-AFEC-1D70991C76FF}" srcOrd="0" destOrd="0" presId="urn:microsoft.com/office/officeart/2005/8/layout/orgChart1"/>
    <dgm:cxn modelId="{B413124F-5F0F-4E72-A2B3-2DD24F708274}" type="presOf" srcId="{56CFC995-6A57-4651-9E80-9BA37C74EB76}" destId="{A1A8AD83-36E4-44DA-B096-E677B83E2B67}" srcOrd="0" destOrd="0" presId="urn:microsoft.com/office/officeart/2005/8/layout/orgChart1"/>
    <dgm:cxn modelId="{3ED36156-A744-43E8-94D1-E2AD6239960F}" type="presOf" srcId="{2F45762F-267B-42B4-AD9B-5B796374A94B}" destId="{9C061808-A47B-456B-B02A-A3DB222B28CC}" srcOrd="0" destOrd="0" presId="urn:microsoft.com/office/officeart/2005/8/layout/orgChart1"/>
    <dgm:cxn modelId="{15D5ED59-9588-4405-90A8-776B139CCE23}" type="presOf" srcId="{1968D959-0D08-4C7C-8A0C-B2C0EBF826EB}" destId="{0BB01975-04C2-4652-AF7F-67F94BF4D805}" srcOrd="1" destOrd="0" presId="urn:microsoft.com/office/officeart/2005/8/layout/orgChart1"/>
    <dgm:cxn modelId="{D657707A-E83F-4EAA-B1A7-C7606C4C802C}" type="presOf" srcId="{129EDBB8-5A14-4DA6-96B8-07C00A728EC6}" destId="{ED378120-F0C6-4E65-942C-696FE786A6A0}" srcOrd="0" destOrd="0" presId="urn:microsoft.com/office/officeart/2005/8/layout/orgChart1"/>
    <dgm:cxn modelId="{02079F86-B070-4E6A-849F-D423476D7D70}" type="presOf" srcId="{07BE4AEE-AE04-4E39-9D3D-8B6759A0B92F}" destId="{A8760B42-4933-44DB-AA8A-56C202BD623E}" srcOrd="1" destOrd="0" presId="urn:microsoft.com/office/officeart/2005/8/layout/orgChart1"/>
    <dgm:cxn modelId="{43430190-9706-43D8-ADFC-B814874AF075}" type="presOf" srcId="{BEC2E404-8A8C-4D5A-820A-F30E2D41E1CA}" destId="{F99601BF-7CE7-4420-9097-BE91DE44179B}" srcOrd="0" destOrd="0" presId="urn:microsoft.com/office/officeart/2005/8/layout/orgChart1"/>
    <dgm:cxn modelId="{C8D14599-B860-46C2-92F0-379C1EFA170A}" type="presOf" srcId="{A0B1DF4E-D582-40A8-ACCF-2D66C69B2D0A}" destId="{42F175CF-31AD-4FFF-AD1C-37FE6AF5D3EB}" srcOrd="1" destOrd="0" presId="urn:microsoft.com/office/officeart/2005/8/layout/orgChart1"/>
    <dgm:cxn modelId="{A1D22FA1-86A3-484A-AEFD-107C20EFFB99}" srcId="{07BE4AEE-AE04-4E39-9D3D-8B6759A0B92F}" destId="{49516D48-1209-4ED0-857D-A76605D0C5C7}" srcOrd="0" destOrd="0" parTransId="{56CFC995-6A57-4651-9E80-9BA37C74EB76}" sibTransId="{54E8E38E-EE66-4906-94DA-D5B75DAAD239}"/>
    <dgm:cxn modelId="{F62AE3AB-92DD-4ED9-80FF-A3A3D5369939}" type="presOf" srcId="{F3BB41C2-2DAD-40DA-A9B4-D3916C372242}" destId="{2FE9B2B9-E59F-4879-9BA4-F66D264047ED}" srcOrd="0" destOrd="0" presId="urn:microsoft.com/office/officeart/2005/8/layout/orgChart1"/>
    <dgm:cxn modelId="{F5CEF9BE-8012-49E9-8BA7-8235185955D0}" srcId="{A0B1DF4E-D582-40A8-ACCF-2D66C69B2D0A}" destId="{07BE4AEE-AE04-4E39-9D3D-8B6759A0B92F}" srcOrd="2" destOrd="0" parTransId="{14DC6DFD-F725-4DAB-9BCA-399D36FD9F21}" sibTransId="{B50FDC21-8DAF-4B97-A596-C07EB6D846F5}"/>
    <dgm:cxn modelId="{FA72E2BF-4E22-4FCE-8646-A86101D5C7CF}" type="presOf" srcId="{D3D00523-3143-4BA1-B78C-126B60ABEC1A}" destId="{6148732B-FE60-4D70-A5F2-ECCDC3A13D1B}" srcOrd="1" destOrd="0" presId="urn:microsoft.com/office/officeart/2005/8/layout/orgChart1"/>
    <dgm:cxn modelId="{B0E7CFCF-3424-4B76-A90E-34F5A0941018}" type="presOf" srcId="{A0B1DF4E-D582-40A8-ACCF-2D66C69B2D0A}" destId="{26EEE738-BE6F-492F-9968-06921560D053}" srcOrd="0" destOrd="0" presId="urn:microsoft.com/office/officeart/2005/8/layout/orgChart1"/>
    <dgm:cxn modelId="{7D0C25D2-EDFB-43DD-BFC7-F2D3793BA517}" type="presOf" srcId="{BBE53AE4-8B8C-4EC1-8264-4FCA995E5B40}" destId="{36BE66C0-E950-4730-BCD6-5E5C837BF994}" srcOrd="0" destOrd="0" presId="urn:microsoft.com/office/officeart/2005/8/layout/orgChart1"/>
    <dgm:cxn modelId="{5E43CCD3-8AA0-406B-B730-B838FDC4AC3C}" srcId="{1968D959-0D08-4C7C-8A0C-B2C0EBF826EB}" destId="{D3D00523-3143-4BA1-B78C-126B60ABEC1A}" srcOrd="1" destOrd="0" parTransId="{129EDBB8-5A14-4DA6-96B8-07C00A728EC6}" sibTransId="{8FDD388E-4229-41D7-A104-C7B21FCE18EE}"/>
    <dgm:cxn modelId="{A3B007D5-2D74-40DF-8BA9-82FB0BFF4AC4}" srcId="{2216E112-C537-4D62-BFAA-2E76C5F6375E}" destId="{BBA005C1-63B0-489C-9BD9-9CEA20696DC6}" srcOrd="0" destOrd="0" parTransId="{0887F586-1F24-4160-B17E-08402EE8C58D}" sibTransId="{C7F63F9E-E364-48D8-8790-284CBD4A64A4}"/>
    <dgm:cxn modelId="{CFBEBAD9-7B9B-4DA6-AC55-8760CFB71485}" srcId="{1968D959-0D08-4C7C-8A0C-B2C0EBF826EB}" destId="{F3BB41C2-2DAD-40DA-A9B4-D3916C372242}" srcOrd="0" destOrd="0" parTransId="{BBE53AE4-8B8C-4EC1-8264-4FCA995E5B40}" sibTransId="{8CB1466A-BFA2-48B7-A0B8-B81D60553BE1}"/>
    <dgm:cxn modelId="{CC2732DF-8BD6-43AA-9E7C-8254DBF6C5A7}" srcId="{A0B1DF4E-D582-40A8-ACCF-2D66C69B2D0A}" destId="{2216E112-C537-4D62-BFAA-2E76C5F6375E}" srcOrd="1" destOrd="0" parTransId="{2F45762F-267B-42B4-AD9B-5B796374A94B}" sibTransId="{2B780AEF-DA31-4B41-A38B-92427B53B122}"/>
    <dgm:cxn modelId="{447859E1-82A8-44DF-8C17-EEE277FA7B0A}" type="presOf" srcId="{037F0555-A3AA-46F6-92AA-F64D80672A20}" destId="{FD09F670-7B13-4959-B078-6FCFF4391D9C}" srcOrd="0" destOrd="0" presId="urn:microsoft.com/office/officeart/2005/8/layout/orgChart1"/>
    <dgm:cxn modelId="{6BCAA9F8-35E8-45D4-85E9-76A85DC5E2AB}" srcId="{A0B1DF4E-D582-40A8-ACCF-2D66C69B2D0A}" destId="{1968D959-0D08-4C7C-8A0C-B2C0EBF826EB}" srcOrd="0" destOrd="0" parTransId="{A29938F4-9725-435C-B633-8634FC7D54D1}" sibTransId="{47D19F18-BB62-4AEC-BD6E-866849F1AD3F}"/>
    <dgm:cxn modelId="{9FD304FC-2A6C-4AFA-B934-F03983EFA9E8}" srcId="{E7475050-A21D-4CF6-8A2D-06B86ECD4BC2}" destId="{A0B1DF4E-D582-40A8-ACCF-2D66C69B2D0A}" srcOrd="0" destOrd="0" parTransId="{3A2F7E4E-5977-456B-8CC7-519898274AE2}" sibTransId="{9960691C-FD94-48FC-858E-6891E28155C2}"/>
    <dgm:cxn modelId="{F43B61FF-0BB7-4EDD-8410-CD9F4AB1C97A}" type="presOf" srcId="{07BE4AEE-AE04-4E39-9D3D-8B6759A0B92F}" destId="{98E81EF4-5236-4CA2-A45D-02C19C370F70}" srcOrd="0" destOrd="0" presId="urn:microsoft.com/office/officeart/2005/8/layout/orgChart1"/>
    <dgm:cxn modelId="{FB24DB61-8AB1-4C14-A8BB-A1BBFD2DEFF7}" type="presParOf" srcId="{F5859EA1-D1B6-4497-94FB-2E17C2C0C758}" destId="{B7B2BACB-7A62-43BB-ACAA-63E621905583}" srcOrd="0" destOrd="0" presId="urn:microsoft.com/office/officeart/2005/8/layout/orgChart1"/>
    <dgm:cxn modelId="{81D1F1AB-91AB-47CA-B491-0C966A4CC903}" type="presParOf" srcId="{B7B2BACB-7A62-43BB-ACAA-63E621905583}" destId="{ECCDD6C9-E5FB-4DE4-86DC-A676625C5497}" srcOrd="0" destOrd="0" presId="urn:microsoft.com/office/officeart/2005/8/layout/orgChart1"/>
    <dgm:cxn modelId="{A72CD94D-865E-4BC4-856D-2B248DB762D7}" type="presParOf" srcId="{ECCDD6C9-E5FB-4DE4-86DC-A676625C5497}" destId="{26EEE738-BE6F-492F-9968-06921560D053}" srcOrd="0" destOrd="0" presId="urn:microsoft.com/office/officeart/2005/8/layout/orgChart1"/>
    <dgm:cxn modelId="{7B9E3627-A919-4FB9-BF7D-21301A82A565}" type="presParOf" srcId="{ECCDD6C9-E5FB-4DE4-86DC-A676625C5497}" destId="{42F175CF-31AD-4FFF-AD1C-37FE6AF5D3EB}" srcOrd="1" destOrd="0" presId="urn:microsoft.com/office/officeart/2005/8/layout/orgChart1"/>
    <dgm:cxn modelId="{A2B79EF4-A2BE-4584-94D4-5A7EE09B9FA9}" type="presParOf" srcId="{B7B2BACB-7A62-43BB-ACAA-63E621905583}" destId="{FD7729B2-5170-48E0-BE05-6BBF25D68D04}" srcOrd="1" destOrd="0" presId="urn:microsoft.com/office/officeart/2005/8/layout/orgChart1"/>
    <dgm:cxn modelId="{DD1927FE-9A32-43D4-A00C-58C50D962A5F}" type="presParOf" srcId="{FD7729B2-5170-48E0-BE05-6BBF25D68D04}" destId="{36192491-D4FD-4697-AFEC-1D70991C76FF}" srcOrd="0" destOrd="0" presId="urn:microsoft.com/office/officeart/2005/8/layout/orgChart1"/>
    <dgm:cxn modelId="{54472BA5-D628-4D96-B1ED-A9D78B3CC143}" type="presParOf" srcId="{FD7729B2-5170-48E0-BE05-6BBF25D68D04}" destId="{B12A5249-CD95-4AEC-B4E5-F56C8A6A9B13}" srcOrd="1" destOrd="0" presId="urn:microsoft.com/office/officeart/2005/8/layout/orgChart1"/>
    <dgm:cxn modelId="{76CDB482-3220-484E-9AF7-E0AF76F133C6}" type="presParOf" srcId="{B12A5249-CD95-4AEC-B4E5-F56C8A6A9B13}" destId="{B02B73E5-1A83-4EF9-A5E8-367DE16710AC}" srcOrd="0" destOrd="0" presId="urn:microsoft.com/office/officeart/2005/8/layout/orgChart1"/>
    <dgm:cxn modelId="{ED18F4C8-4987-423A-8EC3-CBE14EBF3CB7}" type="presParOf" srcId="{B02B73E5-1A83-4EF9-A5E8-367DE16710AC}" destId="{D3253A77-B979-4AEF-8B0F-6576034D9583}" srcOrd="0" destOrd="0" presId="urn:microsoft.com/office/officeart/2005/8/layout/orgChart1"/>
    <dgm:cxn modelId="{03709AD5-AF97-438C-89DC-01CE6CA7C4C8}" type="presParOf" srcId="{B02B73E5-1A83-4EF9-A5E8-367DE16710AC}" destId="{0BB01975-04C2-4652-AF7F-67F94BF4D805}" srcOrd="1" destOrd="0" presId="urn:microsoft.com/office/officeart/2005/8/layout/orgChart1"/>
    <dgm:cxn modelId="{3BDB4452-61A8-4458-8528-A9272F82CEC1}" type="presParOf" srcId="{B12A5249-CD95-4AEC-B4E5-F56C8A6A9B13}" destId="{03ED7669-2805-449F-B5B0-07FF7B82801E}" srcOrd="1" destOrd="0" presId="urn:microsoft.com/office/officeart/2005/8/layout/orgChart1"/>
    <dgm:cxn modelId="{20931C6F-47DB-424C-8854-F85494ED9061}" type="presParOf" srcId="{03ED7669-2805-449F-B5B0-07FF7B82801E}" destId="{36BE66C0-E950-4730-BCD6-5E5C837BF994}" srcOrd="0" destOrd="0" presId="urn:microsoft.com/office/officeart/2005/8/layout/orgChart1"/>
    <dgm:cxn modelId="{93C19829-EF01-472C-99D7-939E3E81B80C}" type="presParOf" srcId="{03ED7669-2805-449F-B5B0-07FF7B82801E}" destId="{1F343E35-E9F6-4467-9C76-FA1833D307F3}" srcOrd="1" destOrd="0" presId="urn:microsoft.com/office/officeart/2005/8/layout/orgChart1"/>
    <dgm:cxn modelId="{07CF15BB-C594-4B52-908E-E6B1E74396BA}" type="presParOf" srcId="{1F343E35-E9F6-4467-9C76-FA1833D307F3}" destId="{83F89532-05A1-478F-8876-40527F604745}" srcOrd="0" destOrd="0" presId="urn:microsoft.com/office/officeart/2005/8/layout/orgChart1"/>
    <dgm:cxn modelId="{14206116-4AFD-46DE-8C70-F40278D266A7}" type="presParOf" srcId="{83F89532-05A1-478F-8876-40527F604745}" destId="{2FE9B2B9-E59F-4879-9BA4-F66D264047ED}" srcOrd="0" destOrd="0" presId="urn:microsoft.com/office/officeart/2005/8/layout/orgChart1"/>
    <dgm:cxn modelId="{BAA336C1-09CF-4774-8E95-494186B03EC8}" type="presParOf" srcId="{83F89532-05A1-478F-8876-40527F604745}" destId="{FAB9781C-5807-4548-839B-EDEAB2C1A2BD}" srcOrd="1" destOrd="0" presId="urn:microsoft.com/office/officeart/2005/8/layout/orgChart1"/>
    <dgm:cxn modelId="{611738FC-9AD4-4234-A248-3603BDAA0CE6}" type="presParOf" srcId="{1F343E35-E9F6-4467-9C76-FA1833D307F3}" destId="{02724CC9-17FF-4549-A8BC-2A40D93388AB}" srcOrd="1" destOrd="0" presId="urn:microsoft.com/office/officeart/2005/8/layout/orgChart1"/>
    <dgm:cxn modelId="{481291F9-93DB-4792-A653-2872C0A0127A}" type="presParOf" srcId="{1F343E35-E9F6-4467-9C76-FA1833D307F3}" destId="{4A1D822A-6C1F-4047-B432-A44F8874F627}" srcOrd="2" destOrd="0" presId="urn:microsoft.com/office/officeart/2005/8/layout/orgChart1"/>
    <dgm:cxn modelId="{2E93F7E9-EA6A-4CE4-8504-14EA1FA9F9C9}" type="presParOf" srcId="{03ED7669-2805-449F-B5B0-07FF7B82801E}" destId="{ED378120-F0C6-4E65-942C-696FE786A6A0}" srcOrd="2" destOrd="0" presId="urn:microsoft.com/office/officeart/2005/8/layout/orgChart1"/>
    <dgm:cxn modelId="{1AC7EAA3-1EB5-461F-924D-55B84D14ECF7}" type="presParOf" srcId="{03ED7669-2805-449F-B5B0-07FF7B82801E}" destId="{FBC2998D-0FAF-44E1-A6DF-B4D787C82F2C}" srcOrd="3" destOrd="0" presId="urn:microsoft.com/office/officeart/2005/8/layout/orgChart1"/>
    <dgm:cxn modelId="{C1E85EB0-54FC-4956-8104-77997A91059F}" type="presParOf" srcId="{FBC2998D-0FAF-44E1-A6DF-B4D787C82F2C}" destId="{8FB7E7B8-EAD3-4E13-85D4-2F2B5D2AA65E}" srcOrd="0" destOrd="0" presId="urn:microsoft.com/office/officeart/2005/8/layout/orgChart1"/>
    <dgm:cxn modelId="{D1AC9062-2A4B-4A54-A10F-EE75FE6C8353}" type="presParOf" srcId="{8FB7E7B8-EAD3-4E13-85D4-2F2B5D2AA65E}" destId="{C18BB623-83C8-4102-821C-96A37028AB30}" srcOrd="0" destOrd="0" presId="urn:microsoft.com/office/officeart/2005/8/layout/orgChart1"/>
    <dgm:cxn modelId="{2805DC53-B7EE-4AD4-9CE1-55B566914D12}" type="presParOf" srcId="{8FB7E7B8-EAD3-4E13-85D4-2F2B5D2AA65E}" destId="{6148732B-FE60-4D70-A5F2-ECCDC3A13D1B}" srcOrd="1" destOrd="0" presId="urn:microsoft.com/office/officeart/2005/8/layout/orgChart1"/>
    <dgm:cxn modelId="{B328F1DE-4808-4B87-B4F7-1F72CDA54832}" type="presParOf" srcId="{FBC2998D-0FAF-44E1-A6DF-B4D787C82F2C}" destId="{66A00C4E-5EDE-48DF-BE3D-6228881F34DB}" srcOrd="1" destOrd="0" presId="urn:microsoft.com/office/officeart/2005/8/layout/orgChart1"/>
    <dgm:cxn modelId="{4E891171-FBCB-4334-93BF-8083D76E79B1}" type="presParOf" srcId="{FBC2998D-0FAF-44E1-A6DF-B4D787C82F2C}" destId="{015F5414-2E3C-4B56-826B-C54C58BE3159}" srcOrd="2" destOrd="0" presId="urn:microsoft.com/office/officeart/2005/8/layout/orgChart1"/>
    <dgm:cxn modelId="{C3513834-0BF2-43A6-B096-A27C10348F2A}" type="presParOf" srcId="{03ED7669-2805-449F-B5B0-07FF7B82801E}" destId="{FD09F670-7B13-4959-B078-6FCFF4391D9C}" srcOrd="4" destOrd="0" presId="urn:microsoft.com/office/officeart/2005/8/layout/orgChart1"/>
    <dgm:cxn modelId="{DE248F0B-1C0D-4632-B5A9-BEC81FE90AA4}" type="presParOf" srcId="{03ED7669-2805-449F-B5B0-07FF7B82801E}" destId="{999E5876-EFC8-48ED-89ED-EDB417352557}" srcOrd="5" destOrd="0" presId="urn:microsoft.com/office/officeart/2005/8/layout/orgChart1"/>
    <dgm:cxn modelId="{70F195C4-12E5-49A6-A4D7-26FE3BC7CA96}" type="presParOf" srcId="{999E5876-EFC8-48ED-89ED-EDB417352557}" destId="{76D2C082-B5FA-4883-B9DD-C582DBD26F14}" srcOrd="0" destOrd="0" presId="urn:microsoft.com/office/officeart/2005/8/layout/orgChart1"/>
    <dgm:cxn modelId="{9D98151F-5812-4099-A7A2-D4881A084313}" type="presParOf" srcId="{76D2C082-B5FA-4883-B9DD-C582DBD26F14}" destId="{F99601BF-7CE7-4420-9097-BE91DE44179B}" srcOrd="0" destOrd="0" presId="urn:microsoft.com/office/officeart/2005/8/layout/orgChart1"/>
    <dgm:cxn modelId="{3D11B7DB-7C6E-4CFF-9EC2-ECEE65AD7357}" type="presParOf" srcId="{76D2C082-B5FA-4883-B9DD-C582DBD26F14}" destId="{56C05507-093F-461E-AA1E-1486F3FB1E62}" srcOrd="1" destOrd="0" presId="urn:microsoft.com/office/officeart/2005/8/layout/orgChart1"/>
    <dgm:cxn modelId="{916C7443-3783-4319-98F1-CE6BFFE6B30D}" type="presParOf" srcId="{999E5876-EFC8-48ED-89ED-EDB417352557}" destId="{D47D1EB9-AFBB-40A7-8128-252544F2A6DA}" srcOrd="1" destOrd="0" presId="urn:microsoft.com/office/officeart/2005/8/layout/orgChart1"/>
    <dgm:cxn modelId="{3044994B-5497-4E8D-8D35-61D92EA7FE20}" type="presParOf" srcId="{999E5876-EFC8-48ED-89ED-EDB417352557}" destId="{61D5AE15-981C-4004-95C0-F1E0E4C002C2}" srcOrd="2" destOrd="0" presId="urn:microsoft.com/office/officeart/2005/8/layout/orgChart1"/>
    <dgm:cxn modelId="{DD871F63-9A22-45A2-99B2-7B186DE311FF}" type="presParOf" srcId="{B12A5249-CD95-4AEC-B4E5-F56C8A6A9B13}" destId="{C7AAF6CB-9FB1-4706-B4B9-3A75E62F9993}" srcOrd="2" destOrd="0" presId="urn:microsoft.com/office/officeart/2005/8/layout/orgChart1"/>
    <dgm:cxn modelId="{B5E98DFC-F8D8-428D-8A34-59A38386ADBD}" type="presParOf" srcId="{FD7729B2-5170-48E0-BE05-6BBF25D68D04}" destId="{9C061808-A47B-456B-B02A-A3DB222B28CC}" srcOrd="2" destOrd="0" presId="urn:microsoft.com/office/officeart/2005/8/layout/orgChart1"/>
    <dgm:cxn modelId="{51116413-C703-4235-89F1-374F12238A00}" type="presParOf" srcId="{FD7729B2-5170-48E0-BE05-6BBF25D68D04}" destId="{FC7C4870-B1D5-4D38-BC92-68AD0E5E6003}" srcOrd="3" destOrd="0" presId="urn:microsoft.com/office/officeart/2005/8/layout/orgChart1"/>
    <dgm:cxn modelId="{AB096AF9-ECAF-421D-BFCD-A69C1A60868A}" type="presParOf" srcId="{FC7C4870-B1D5-4D38-BC92-68AD0E5E6003}" destId="{1D49805B-9E4F-4D6B-A684-FD649D366454}" srcOrd="0" destOrd="0" presId="urn:microsoft.com/office/officeart/2005/8/layout/orgChart1"/>
    <dgm:cxn modelId="{A996C678-DEFE-4DAC-BF56-DE1C89F5A3D2}" type="presParOf" srcId="{1D49805B-9E4F-4D6B-A684-FD649D366454}" destId="{49887BC2-7F99-4A44-8FFC-0F0EE0600D72}" srcOrd="0" destOrd="0" presId="urn:microsoft.com/office/officeart/2005/8/layout/orgChart1"/>
    <dgm:cxn modelId="{D6A3EF9C-2814-4ADF-A3E5-61E940E6DD99}" type="presParOf" srcId="{1D49805B-9E4F-4D6B-A684-FD649D366454}" destId="{CE0A9DBC-033F-443A-85E8-CFD7786FF207}" srcOrd="1" destOrd="0" presId="urn:microsoft.com/office/officeart/2005/8/layout/orgChart1"/>
    <dgm:cxn modelId="{10233BA8-1369-4605-86C9-1A10459C2C00}" type="presParOf" srcId="{FC7C4870-B1D5-4D38-BC92-68AD0E5E6003}" destId="{2EF3816C-A55A-4E66-8715-CBE148A05301}" srcOrd="1" destOrd="0" presId="urn:microsoft.com/office/officeart/2005/8/layout/orgChart1"/>
    <dgm:cxn modelId="{29A7E8F4-E2D3-41CB-8C60-76646343EA43}" type="presParOf" srcId="{2EF3816C-A55A-4E66-8715-CBE148A05301}" destId="{A720E384-C3B9-4A3D-92D8-F2F17FA01036}" srcOrd="0" destOrd="0" presId="urn:microsoft.com/office/officeart/2005/8/layout/orgChart1"/>
    <dgm:cxn modelId="{E591F109-441C-4846-83D7-1F21CD4915C3}" type="presParOf" srcId="{2EF3816C-A55A-4E66-8715-CBE148A05301}" destId="{373BADE0-7C10-420F-A5CB-C1C767A509D0}" srcOrd="1" destOrd="0" presId="urn:microsoft.com/office/officeart/2005/8/layout/orgChart1"/>
    <dgm:cxn modelId="{AC815B5B-2419-4477-A31F-563DD6CC3FB4}" type="presParOf" srcId="{373BADE0-7C10-420F-A5CB-C1C767A509D0}" destId="{DABA9A48-A103-492A-866E-AA6C774F282A}" srcOrd="0" destOrd="0" presId="urn:microsoft.com/office/officeart/2005/8/layout/orgChart1"/>
    <dgm:cxn modelId="{FD023190-6B4F-4082-86D7-37BBBB3EA302}" type="presParOf" srcId="{DABA9A48-A103-492A-866E-AA6C774F282A}" destId="{E810C561-BA15-49CE-8546-9C7C78F468E5}" srcOrd="0" destOrd="0" presId="urn:microsoft.com/office/officeart/2005/8/layout/orgChart1"/>
    <dgm:cxn modelId="{3E6480ED-5443-4DEC-B518-4D3B4533263D}" type="presParOf" srcId="{DABA9A48-A103-492A-866E-AA6C774F282A}" destId="{2BAA9558-479B-45BB-B66E-A034B49735B0}" srcOrd="1" destOrd="0" presId="urn:microsoft.com/office/officeart/2005/8/layout/orgChart1"/>
    <dgm:cxn modelId="{6E094964-20B7-422C-9F16-4C14F6596533}" type="presParOf" srcId="{373BADE0-7C10-420F-A5CB-C1C767A509D0}" destId="{F36CD1A9-6660-4DCE-8915-8903FEC6BAA0}" srcOrd="1" destOrd="0" presId="urn:microsoft.com/office/officeart/2005/8/layout/orgChart1"/>
    <dgm:cxn modelId="{134DDB85-C756-43C0-A2EB-7D9931242E37}" type="presParOf" srcId="{373BADE0-7C10-420F-A5CB-C1C767A509D0}" destId="{2A1BB3A3-F546-4E66-8EE0-8230655EE494}" srcOrd="2" destOrd="0" presId="urn:microsoft.com/office/officeart/2005/8/layout/orgChart1"/>
    <dgm:cxn modelId="{75A0C5F6-3964-409A-AE16-B7ED19761854}" type="presParOf" srcId="{FC7C4870-B1D5-4D38-BC92-68AD0E5E6003}" destId="{45F585CF-0015-40B3-9C69-56D5DB568803}" srcOrd="2" destOrd="0" presId="urn:microsoft.com/office/officeart/2005/8/layout/orgChart1"/>
    <dgm:cxn modelId="{D6A2CF00-4368-44E5-B891-94BFC4FCEE97}" type="presParOf" srcId="{FD7729B2-5170-48E0-BE05-6BBF25D68D04}" destId="{06EB7891-8B18-4663-8211-DB4B0D30FC91}" srcOrd="4" destOrd="0" presId="urn:microsoft.com/office/officeart/2005/8/layout/orgChart1"/>
    <dgm:cxn modelId="{91BC4418-983F-4D44-A3D0-BB4B2902421A}" type="presParOf" srcId="{FD7729B2-5170-48E0-BE05-6BBF25D68D04}" destId="{B8A93E1E-2398-4B41-9D1F-93895D89F635}" srcOrd="5" destOrd="0" presId="urn:microsoft.com/office/officeart/2005/8/layout/orgChart1"/>
    <dgm:cxn modelId="{98051495-762E-4A38-9E92-1014FF154087}" type="presParOf" srcId="{B8A93E1E-2398-4B41-9D1F-93895D89F635}" destId="{18DD9E05-E1B5-43D4-BF30-A3EFE5FEE466}" srcOrd="0" destOrd="0" presId="urn:microsoft.com/office/officeart/2005/8/layout/orgChart1"/>
    <dgm:cxn modelId="{3312CC80-63F8-4787-A7C2-E3959D352CF5}" type="presParOf" srcId="{18DD9E05-E1B5-43D4-BF30-A3EFE5FEE466}" destId="{98E81EF4-5236-4CA2-A45D-02C19C370F70}" srcOrd="0" destOrd="0" presId="urn:microsoft.com/office/officeart/2005/8/layout/orgChart1"/>
    <dgm:cxn modelId="{A87B3FC3-A7DB-408E-802F-0BDEB16E72C4}" type="presParOf" srcId="{18DD9E05-E1B5-43D4-BF30-A3EFE5FEE466}" destId="{A8760B42-4933-44DB-AA8A-56C202BD623E}" srcOrd="1" destOrd="0" presId="urn:microsoft.com/office/officeart/2005/8/layout/orgChart1"/>
    <dgm:cxn modelId="{246D4575-2437-4BBD-9740-DAC7CD25296C}" type="presParOf" srcId="{B8A93E1E-2398-4B41-9D1F-93895D89F635}" destId="{A8B3E4B5-41EE-48CD-8E4E-7C2E5045EB8C}" srcOrd="1" destOrd="0" presId="urn:microsoft.com/office/officeart/2005/8/layout/orgChart1"/>
    <dgm:cxn modelId="{973385EC-C0A5-4CA7-8F36-D595B74B4CB2}" type="presParOf" srcId="{A8B3E4B5-41EE-48CD-8E4E-7C2E5045EB8C}" destId="{A1A8AD83-36E4-44DA-B096-E677B83E2B67}" srcOrd="0" destOrd="0" presId="urn:microsoft.com/office/officeart/2005/8/layout/orgChart1"/>
    <dgm:cxn modelId="{D4BC5E84-DE3F-4725-8F1C-33785C8FA13A}" type="presParOf" srcId="{A8B3E4B5-41EE-48CD-8E4E-7C2E5045EB8C}" destId="{8038755C-41FC-474F-8A4D-E26A5C76FFFF}" srcOrd="1" destOrd="0" presId="urn:microsoft.com/office/officeart/2005/8/layout/orgChart1"/>
    <dgm:cxn modelId="{6F3BA7BA-D32B-4BA6-B30D-185E60C1A544}" type="presParOf" srcId="{8038755C-41FC-474F-8A4D-E26A5C76FFFF}" destId="{9C91C285-40DD-4F1D-AE63-3807B0C54558}" srcOrd="0" destOrd="0" presId="urn:microsoft.com/office/officeart/2005/8/layout/orgChart1"/>
    <dgm:cxn modelId="{B59F06A3-4772-49AA-8144-84DF431AC52D}" type="presParOf" srcId="{9C91C285-40DD-4F1D-AE63-3807B0C54558}" destId="{FCD5A645-517C-48E7-ABE4-9B6566D67C27}" srcOrd="0" destOrd="0" presId="urn:microsoft.com/office/officeart/2005/8/layout/orgChart1"/>
    <dgm:cxn modelId="{7161B6E0-0F21-48F0-B15C-945C7E01D0AD}" type="presParOf" srcId="{9C91C285-40DD-4F1D-AE63-3807B0C54558}" destId="{AA61C02E-D0AD-46CC-899C-116C89476734}" srcOrd="1" destOrd="0" presId="urn:microsoft.com/office/officeart/2005/8/layout/orgChart1"/>
    <dgm:cxn modelId="{B81B596F-15EF-480B-8A8B-85216DE092A3}" type="presParOf" srcId="{8038755C-41FC-474F-8A4D-E26A5C76FFFF}" destId="{62E48586-2303-4C2C-8B05-4AC15E5135A8}" srcOrd="1" destOrd="0" presId="urn:microsoft.com/office/officeart/2005/8/layout/orgChart1"/>
    <dgm:cxn modelId="{C04F664A-A73E-4B1A-935F-E69F559DF5B0}" type="presParOf" srcId="{8038755C-41FC-474F-8A4D-E26A5C76FFFF}" destId="{93098D46-543D-4B89-AB4F-A69D06CEF31D}" srcOrd="2" destOrd="0" presId="urn:microsoft.com/office/officeart/2005/8/layout/orgChart1"/>
    <dgm:cxn modelId="{D49DCD34-8FA9-441C-ACA6-C78CC012EBF7}" type="presParOf" srcId="{B8A93E1E-2398-4B41-9D1F-93895D89F635}" destId="{52D231AD-34F3-4580-B063-DB849147472A}" srcOrd="2" destOrd="0" presId="urn:microsoft.com/office/officeart/2005/8/layout/orgChart1"/>
    <dgm:cxn modelId="{BD0086EE-7D61-40B5-928F-FACDCB0392AE}" type="presParOf" srcId="{B7B2BACB-7A62-43BB-ACAA-63E621905583}" destId="{F3AFA5AE-2720-4D04-B7D7-4B0CDF1B8D9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04248" y="72353"/>
          <a:ext cx="1681312" cy="168131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689095" y="157200"/>
          <a:ext cx="1511617" cy="151161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02279" y="2110174"/>
          <a:ext cx="2756250" cy="94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SOCIAL CONNECTIONS</a:t>
          </a:r>
        </a:p>
      </dsp:txBody>
      <dsp:txXfrm>
        <a:off x="102279" y="2110174"/>
        <a:ext cx="2756250" cy="948565"/>
      </dsp:txXfrm>
    </dsp:sp>
    <dsp:sp modelId="{BCD8CDD9-0C56-4401-ADB1-8B48DAB2C96F}">
      <dsp:nvSpPr>
        <dsp:cNvPr id="0" name=""/>
        <dsp:cNvSpPr/>
      </dsp:nvSpPr>
      <dsp:spPr>
        <a:xfrm>
          <a:off x="3842841" y="105752"/>
          <a:ext cx="1681312" cy="168131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030158" y="293069"/>
          <a:ext cx="1306678" cy="1306678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27000" r="-27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305373" y="2049759"/>
          <a:ext cx="2756250" cy="814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kern="1200" dirty="0"/>
            <a:t>SHARE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kern="1200" dirty="0"/>
            <a:t>INFORMATION</a:t>
          </a:r>
          <a:endParaRPr lang="en-US" sz="2000" b="0" kern="1200" dirty="0"/>
        </a:p>
      </dsp:txBody>
      <dsp:txXfrm>
        <a:off x="3305373" y="2049759"/>
        <a:ext cx="2756250" cy="814967"/>
      </dsp:txXfrm>
    </dsp:sp>
    <dsp:sp modelId="{FF93E135-77D6-48A0-8871-9BC93D705D06}">
      <dsp:nvSpPr>
        <dsp:cNvPr id="0" name=""/>
        <dsp:cNvSpPr/>
      </dsp:nvSpPr>
      <dsp:spPr>
        <a:xfrm>
          <a:off x="7081435" y="105752"/>
          <a:ext cx="1681312" cy="168131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439748" y="464065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543966" y="2079937"/>
          <a:ext cx="2756250" cy="814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CREATE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CONTENT.</a:t>
          </a:r>
        </a:p>
      </dsp:txBody>
      <dsp:txXfrm>
        <a:off x="6543966" y="2079937"/>
        <a:ext cx="2756250" cy="814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8AD83-36E4-44DA-B096-E677B83E2B67}">
      <dsp:nvSpPr>
        <dsp:cNvPr id="0" name=""/>
        <dsp:cNvSpPr/>
      </dsp:nvSpPr>
      <dsp:spPr>
        <a:xfrm>
          <a:off x="9186369" y="1885681"/>
          <a:ext cx="684474" cy="1634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956"/>
              </a:lnTo>
              <a:lnTo>
                <a:pt x="684474" y="1634956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B7891-8B18-4663-8211-DB4B0D30FC91}">
      <dsp:nvSpPr>
        <dsp:cNvPr id="0" name=""/>
        <dsp:cNvSpPr/>
      </dsp:nvSpPr>
      <dsp:spPr>
        <a:xfrm>
          <a:off x="6229163" y="757381"/>
          <a:ext cx="3563110" cy="370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869"/>
              </a:lnTo>
              <a:lnTo>
                <a:pt x="3563110" y="211869"/>
              </a:lnTo>
              <a:lnTo>
                <a:pt x="3563110" y="37091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0E384-C3B9-4A3D-92D8-F2F17FA01036}">
      <dsp:nvSpPr>
        <dsp:cNvPr id="0" name=""/>
        <dsp:cNvSpPr/>
      </dsp:nvSpPr>
      <dsp:spPr>
        <a:xfrm>
          <a:off x="5573801" y="1919581"/>
          <a:ext cx="560234" cy="1623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065"/>
              </a:lnTo>
              <a:lnTo>
                <a:pt x="560234" y="1623065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61808-A47B-456B-B02A-A3DB222B28CC}">
      <dsp:nvSpPr>
        <dsp:cNvPr id="0" name=""/>
        <dsp:cNvSpPr/>
      </dsp:nvSpPr>
      <dsp:spPr>
        <a:xfrm>
          <a:off x="6133986" y="757381"/>
          <a:ext cx="91440" cy="404819"/>
        </a:xfrm>
        <a:custGeom>
          <a:avLst/>
          <a:gdLst/>
          <a:ahLst/>
          <a:cxnLst/>
          <a:rect l="0" t="0" r="0" b="0"/>
          <a:pathLst>
            <a:path>
              <a:moveTo>
                <a:pt x="95176" y="0"/>
              </a:moveTo>
              <a:lnTo>
                <a:pt x="95176" y="245769"/>
              </a:lnTo>
              <a:lnTo>
                <a:pt x="45720" y="245769"/>
              </a:lnTo>
              <a:lnTo>
                <a:pt x="45720" y="40481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9F670-7B13-4959-B078-6FCFF4391D9C}">
      <dsp:nvSpPr>
        <dsp:cNvPr id="0" name=""/>
        <dsp:cNvSpPr/>
      </dsp:nvSpPr>
      <dsp:spPr>
        <a:xfrm>
          <a:off x="1514760" y="1888748"/>
          <a:ext cx="576107" cy="2171878"/>
        </a:xfrm>
        <a:custGeom>
          <a:avLst/>
          <a:gdLst/>
          <a:ahLst/>
          <a:cxnLst/>
          <a:rect l="0" t="0" r="0" b="0"/>
          <a:pathLst>
            <a:path>
              <a:moveTo>
                <a:pt x="576107" y="0"/>
              </a:moveTo>
              <a:lnTo>
                <a:pt x="576107" y="2171878"/>
              </a:lnTo>
              <a:lnTo>
                <a:pt x="0" y="2171878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78120-F0C6-4E65-942C-696FE786A6A0}">
      <dsp:nvSpPr>
        <dsp:cNvPr id="0" name=""/>
        <dsp:cNvSpPr/>
      </dsp:nvSpPr>
      <dsp:spPr>
        <a:xfrm>
          <a:off x="2090867" y="1888748"/>
          <a:ext cx="329096" cy="832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83"/>
              </a:lnTo>
              <a:lnTo>
                <a:pt x="329096" y="83238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E66C0-E950-4730-BCD6-5E5C837BF994}">
      <dsp:nvSpPr>
        <dsp:cNvPr id="0" name=""/>
        <dsp:cNvSpPr/>
      </dsp:nvSpPr>
      <dsp:spPr>
        <a:xfrm>
          <a:off x="1514760" y="1888748"/>
          <a:ext cx="576107" cy="576919"/>
        </a:xfrm>
        <a:custGeom>
          <a:avLst/>
          <a:gdLst/>
          <a:ahLst/>
          <a:cxnLst/>
          <a:rect l="0" t="0" r="0" b="0"/>
          <a:pathLst>
            <a:path>
              <a:moveTo>
                <a:pt x="576107" y="0"/>
              </a:moveTo>
              <a:lnTo>
                <a:pt x="576107" y="576919"/>
              </a:lnTo>
              <a:lnTo>
                <a:pt x="0" y="57691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92491-D4FD-4697-AFEC-1D70991C76FF}">
      <dsp:nvSpPr>
        <dsp:cNvPr id="0" name=""/>
        <dsp:cNvSpPr/>
      </dsp:nvSpPr>
      <dsp:spPr>
        <a:xfrm>
          <a:off x="2696771" y="757381"/>
          <a:ext cx="3532391" cy="373986"/>
        </a:xfrm>
        <a:custGeom>
          <a:avLst/>
          <a:gdLst/>
          <a:ahLst/>
          <a:cxnLst/>
          <a:rect l="0" t="0" r="0" b="0"/>
          <a:pathLst>
            <a:path>
              <a:moveTo>
                <a:pt x="3532391" y="0"/>
              </a:moveTo>
              <a:lnTo>
                <a:pt x="3532391" y="214936"/>
              </a:lnTo>
              <a:lnTo>
                <a:pt x="0" y="214936"/>
              </a:lnTo>
              <a:lnTo>
                <a:pt x="0" y="37398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EE738-BE6F-492F-9968-06921560D053}">
      <dsp:nvSpPr>
        <dsp:cNvPr id="0" name=""/>
        <dsp:cNvSpPr/>
      </dsp:nvSpPr>
      <dsp:spPr>
        <a:xfrm>
          <a:off x="4718386" y="1"/>
          <a:ext cx="3021553" cy="757380"/>
        </a:xfrm>
        <a:prstGeom prst="rect">
          <a:avLst/>
        </a:prstGeom>
        <a:solidFill>
          <a:srgbClr val="92D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SOCIAL NETWORK</a:t>
          </a:r>
        </a:p>
      </dsp:txBody>
      <dsp:txXfrm>
        <a:off x="4718386" y="1"/>
        <a:ext cx="3021553" cy="757380"/>
      </dsp:txXfrm>
    </dsp:sp>
    <dsp:sp modelId="{D3253A77-B979-4AEF-8B0F-6576034D9583}">
      <dsp:nvSpPr>
        <dsp:cNvPr id="0" name=""/>
        <dsp:cNvSpPr/>
      </dsp:nvSpPr>
      <dsp:spPr>
        <a:xfrm>
          <a:off x="1939391" y="1131368"/>
          <a:ext cx="1514760" cy="75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Frontend</a:t>
          </a:r>
        </a:p>
      </dsp:txBody>
      <dsp:txXfrm>
        <a:off x="1939391" y="1131368"/>
        <a:ext cx="1514760" cy="757380"/>
      </dsp:txXfrm>
    </dsp:sp>
    <dsp:sp modelId="{2FE9B2B9-E59F-4879-9BA4-F66D264047ED}">
      <dsp:nvSpPr>
        <dsp:cNvPr id="0" name=""/>
        <dsp:cNvSpPr/>
      </dsp:nvSpPr>
      <dsp:spPr>
        <a:xfrm>
          <a:off x="0" y="2086977"/>
          <a:ext cx="1514760" cy="75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Html 5</a:t>
          </a:r>
        </a:p>
      </dsp:txBody>
      <dsp:txXfrm>
        <a:off x="0" y="2086977"/>
        <a:ext cx="1514760" cy="757380"/>
      </dsp:txXfrm>
    </dsp:sp>
    <dsp:sp modelId="{C18BB623-83C8-4102-821C-96A37028AB30}">
      <dsp:nvSpPr>
        <dsp:cNvPr id="0" name=""/>
        <dsp:cNvSpPr/>
      </dsp:nvSpPr>
      <dsp:spPr>
        <a:xfrm>
          <a:off x="2419964" y="2342442"/>
          <a:ext cx="1514760" cy="75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CSS/SCSS</a:t>
          </a:r>
        </a:p>
      </dsp:txBody>
      <dsp:txXfrm>
        <a:off x="2419964" y="2342442"/>
        <a:ext cx="1514760" cy="757380"/>
      </dsp:txXfrm>
    </dsp:sp>
    <dsp:sp modelId="{F99601BF-7CE7-4420-9097-BE91DE44179B}">
      <dsp:nvSpPr>
        <dsp:cNvPr id="0" name=""/>
        <dsp:cNvSpPr/>
      </dsp:nvSpPr>
      <dsp:spPr>
        <a:xfrm>
          <a:off x="0" y="3681937"/>
          <a:ext cx="1514760" cy="75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JavaScript</a:t>
          </a:r>
        </a:p>
      </dsp:txBody>
      <dsp:txXfrm>
        <a:off x="0" y="3681937"/>
        <a:ext cx="1514760" cy="757380"/>
      </dsp:txXfrm>
    </dsp:sp>
    <dsp:sp modelId="{49887BC2-7F99-4A44-8FFC-0F0EE0600D72}">
      <dsp:nvSpPr>
        <dsp:cNvPr id="0" name=""/>
        <dsp:cNvSpPr/>
      </dsp:nvSpPr>
      <dsp:spPr>
        <a:xfrm>
          <a:off x="5422325" y="1162201"/>
          <a:ext cx="1514760" cy="75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Backend</a:t>
          </a:r>
        </a:p>
      </dsp:txBody>
      <dsp:txXfrm>
        <a:off x="5422325" y="1162201"/>
        <a:ext cx="1514760" cy="757380"/>
      </dsp:txXfrm>
    </dsp:sp>
    <dsp:sp modelId="{E810C561-BA15-49CE-8546-9C7C78F468E5}">
      <dsp:nvSpPr>
        <dsp:cNvPr id="0" name=""/>
        <dsp:cNvSpPr/>
      </dsp:nvSpPr>
      <dsp:spPr>
        <a:xfrm>
          <a:off x="6134036" y="3163957"/>
          <a:ext cx="1514760" cy="75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 err="1"/>
            <a:t>php</a:t>
          </a:r>
          <a:endParaRPr lang="en-IN" sz="2600" kern="1200" dirty="0"/>
        </a:p>
      </dsp:txBody>
      <dsp:txXfrm>
        <a:off x="6134036" y="3163957"/>
        <a:ext cx="1514760" cy="757380"/>
      </dsp:txXfrm>
    </dsp:sp>
    <dsp:sp modelId="{98E81EF4-5236-4CA2-A45D-02C19C370F70}">
      <dsp:nvSpPr>
        <dsp:cNvPr id="0" name=""/>
        <dsp:cNvSpPr/>
      </dsp:nvSpPr>
      <dsp:spPr>
        <a:xfrm>
          <a:off x="9034893" y="1128300"/>
          <a:ext cx="1514760" cy="75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Database</a:t>
          </a:r>
        </a:p>
      </dsp:txBody>
      <dsp:txXfrm>
        <a:off x="9034893" y="1128300"/>
        <a:ext cx="1514760" cy="757380"/>
      </dsp:txXfrm>
    </dsp:sp>
    <dsp:sp modelId="{FCD5A645-517C-48E7-ABE4-9B6566D67C27}">
      <dsp:nvSpPr>
        <dsp:cNvPr id="0" name=""/>
        <dsp:cNvSpPr/>
      </dsp:nvSpPr>
      <dsp:spPr>
        <a:xfrm>
          <a:off x="9870844" y="3141947"/>
          <a:ext cx="1514760" cy="75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 err="1"/>
            <a:t>MySql</a:t>
          </a:r>
          <a:endParaRPr lang="en-IN" sz="2600" kern="1200" dirty="0"/>
        </a:p>
      </dsp:txBody>
      <dsp:txXfrm>
        <a:off x="9870844" y="3141947"/>
        <a:ext cx="1514760" cy="757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en.wikipedia.org/wiki/Social_rel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brightnessContrast bright="-5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6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Social networking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2192" y="5046234"/>
            <a:ext cx="10100401" cy="791335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Created by: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Gaurav Sharma(1902060)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66AA04C-4699-A950-732C-F1C3424D878B}"/>
              </a:ext>
            </a:extLst>
          </p:cNvPr>
          <p:cNvSpPr txBox="1">
            <a:spLocks/>
          </p:cNvSpPr>
          <p:nvPr/>
        </p:nvSpPr>
        <p:spPr>
          <a:xfrm>
            <a:off x="250826" y="5066663"/>
            <a:ext cx="3290041" cy="1353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Submitted to: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Mr. Rajeev Sharma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Assistant professor</a:t>
            </a:r>
          </a:p>
          <a:p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C625-4945-E35D-212C-93DC1EF1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864310"/>
            <a:ext cx="11029615" cy="3844031"/>
          </a:xfrm>
        </p:spPr>
        <p:txBody>
          <a:bodyPr>
            <a:normAutofit/>
          </a:bodyPr>
          <a:lstStyle/>
          <a:p>
            <a:r>
              <a:rPr lang="en-IN" sz="2400" b="1" dirty="0"/>
              <a:t>USING MULTIPLE WEB TECHONOLOGIES TOGETHER</a:t>
            </a:r>
          </a:p>
          <a:p>
            <a:r>
              <a:rPr lang="en-IN" sz="2400" b="1" dirty="0"/>
              <a:t>PRACTICAL USE OF OOP’S (Object- Oriented Programming)</a:t>
            </a:r>
          </a:p>
          <a:p>
            <a:r>
              <a:rPr lang="en-IN" sz="2400" b="1" dirty="0"/>
              <a:t>Performing AJAX calls at the backend using jQuery</a:t>
            </a:r>
          </a:p>
          <a:p>
            <a:r>
              <a:rPr lang="en-IN" sz="2400" b="1" dirty="0"/>
              <a:t>Writing Clean Code with Proper Architecture </a:t>
            </a:r>
          </a:p>
          <a:p>
            <a:r>
              <a:rPr lang="en-IN" sz="2400" b="1" dirty="0"/>
              <a:t>Storing Data inside the Database in different queries</a:t>
            </a:r>
          </a:p>
          <a:p>
            <a:r>
              <a:rPr lang="en-IN" sz="2400" b="1" dirty="0"/>
              <a:t>Performing SQL Joins from various tables.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To Know more the source code is available on my GitHub profile @gsharma101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344D54-8EFB-C4B6-B2DD-C18F59A1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30232"/>
            <a:ext cx="11029950" cy="638853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PROJECT OUTCOMES</a:t>
            </a:r>
          </a:p>
        </p:txBody>
      </p:sp>
    </p:spTree>
    <p:extLst>
      <p:ext uri="{BB962C8B-B14F-4D97-AF65-F5344CB8AC3E}">
        <p14:creationId xmlns:p14="http://schemas.microsoft.com/office/powerpoint/2010/main" val="35337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B437-EB17-02D4-CB85-66118900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17" y="283464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935146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5106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WHAT IS SOCIAL NETWORKING SITE ?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511146"/>
              </p:ext>
            </p:extLst>
          </p:nvPr>
        </p:nvGraphicFramePr>
        <p:xfrm>
          <a:off x="1412502" y="3429000"/>
          <a:ext cx="9366996" cy="3231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33F3E5-17D3-6D19-020B-99432ECDEA7F}"/>
              </a:ext>
            </a:extLst>
          </p:cNvPr>
          <p:cNvSpPr txBox="1"/>
          <p:nvPr/>
        </p:nvSpPr>
        <p:spPr>
          <a:xfrm>
            <a:off x="581192" y="1440804"/>
            <a:ext cx="113859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social networking service (also social networking site or social media) is an online platform which people use to build social networks or </a:t>
            </a:r>
            <a:r>
              <a:rPr lang="en-IN" sz="24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 tooltip="Social relation"/>
              </a:rPr>
              <a:t>social relationships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 other people who share similar personal or career interests, activities, backgrounds or real-life connections.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83DC-0705-FBD0-D64B-6455DC32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2257"/>
            <a:ext cx="11029616" cy="1188720"/>
          </a:xfrm>
        </p:spPr>
        <p:txBody>
          <a:bodyPr/>
          <a:lstStyle/>
          <a:p>
            <a:r>
              <a:rPr lang="en-IN" dirty="0"/>
              <a:t>Methodology / Planning of work and facilities required for 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F216C-DAD3-A817-E716-BCAD4680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11029615" cy="454536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6200" b="1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6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 understanding of languages like HTML5, CSS3 , JAVASCRIPT for frontend development.</a:t>
            </a:r>
            <a:endParaRPr lang="en-IN" sz="6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200" b="1" dirty="0"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6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 understanding of backend technologies like PHP and storing users data in database. Like MySQL.</a:t>
            </a:r>
            <a:endParaRPr lang="en-IN" sz="6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200" b="1" dirty="0"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6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Know how to easily use PDO with MySQL databases</a:t>
            </a:r>
            <a:endParaRPr lang="en-IN" sz="6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200" b="1" dirty="0"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6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Learn how to develop using an PHP OOP (Object Oriented) approach</a:t>
            </a:r>
            <a:endParaRPr lang="en-IN" sz="6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200" b="1" dirty="0"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6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Understand how to use jQuery to retrieve data to display popups, messages, notifications, posts</a:t>
            </a:r>
            <a:endParaRPr lang="en-IN" sz="6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200" b="1" dirty="0"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6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Write clean codes</a:t>
            </a:r>
            <a:endParaRPr lang="en-IN" sz="6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200" b="1" dirty="0"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6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Learn to rewrite clean URLs like Twitter</a:t>
            </a:r>
            <a:endParaRPr lang="en-IN" sz="6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200" b="1" dirty="0"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6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Learn to create MySQL Database Relationships</a:t>
            </a:r>
            <a:endParaRPr lang="en-IN" sz="6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517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5CEA-3A10-A184-5281-528B5F57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0113"/>
            <a:ext cx="11029616" cy="1188720"/>
          </a:xfrm>
        </p:spPr>
        <p:txBody>
          <a:bodyPr>
            <a:normAutofit/>
          </a:bodyPr>
          <a:lstStyle/>
          <a:p>
            <a:r>
              <a:rPr lang="en-IN" sz="4000" dirty="0"/>
              <a:t>DEVELOPMENT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A035D4-D4A3-7FF7-36A9-05224811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48833"/>
            <a:ext cx="11029615" cy="781303"/>
          </a:xfrm>
        </p:spPr>
        <p:txBody>
          <a:bodyPr>
            <a:normAutofit/>
          </a:bodyPr>
          <a:lstStyle/>
          <a:p>
            <a:r>
              <a:rPr lang="en-IN" sz="3200" dirty="0"/>
              <a:t>LAMP 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5EF40D-59E8-8B54-2765-9D2EBA8C7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04" y="3598336"/>
            <a:ext cx="10798204" cy="269955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8AFA5D-A196-BD37-739D-A398F2CCF338}"/>
              </a:ext>
            </a:extLst>
          </p:cNvPr>
          <p:cNvCxnSpPr/>
          <p:nvPr/>
        </p:nvCxnSpPr>
        <p:spPr>
          <a:xfrm>
            <a:off x="1083075" y="2419046"/>
            <a:ext cx="754602" cy="13671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A69D6C-820C-66DA-82E8-1758A42A718F}"/>
              </a:ext>
            </a:extLst>
          </p:cNvPr>
          <p:cNvCxnSpPr>
            <a:cxnSpLocks/>
          </p:cNvCxnSpPr>
          <p:nvPr/>
        </p:nvCxnSpPr>
        <p:spPr>
          <a:xfrm>
            <a:off x="1344669" y="2419046"/>
            <a:ext cx="3094167" cy="20067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066F36-BB74-6458-4FFA-4E4E854A4757}"/>
              </a:ext>
            </a:extLst>
          </p:cNvPr>
          <p:cNvCxnSpPr>
            <a:cxnSpLocks/>
          </p:cNvCxnSpPr>
          <p:nvPr/>
        </p:nvCxnSpPr>
        <p:spPr>
          <a:xfrm>
            <a:off x="1603601" y="2392412"/>
            <a:ext cx="5409759" cy="22291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CAE5D-65FD-FB73-D273-E537A2DF62E7}"/>
              </a:ext>
            </a:extLst>
          </p:cNvPr>
          <p:cNvCxnSpPr>
            <a:cxnSpLocks/>
          </p:cNvCxnSpPr>
          <p:nvPr/>
        </p:nvCxnSpPr>
        <p:spPr>
          <a:xfrm>
            <a:off x="1924676" y="2307839"/>
            <a:ext cx="8281832" cy="18557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7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E04E-73D1-F308-CA11-A12FDA9C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5005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Technology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9DFD5A-86CD-F919-BC54-5FA3B162D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655753"/>
              </p:ext>
            </p:extLst>
          </p:nvPr>
        </p:nvGraphicFramePr>
        <p:xfrm>
          <a:off x="248575" y="1367161"/>
          <a:ext cx="11665258" cy="506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926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3474-383D-52B5-BC63-1878BA5D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0718"/>
          </a:xfrm>
        </p:spPr>
        <p:txBody>
          <a:bodyPr>
            <a:normAutofit fontScale="90000"/>
          </a:bodyPr>
          <a:lstStyle/>
          <a:p>
            <a:r>
              <a:rPr lang="en" sz="3200" b="1" dirty="0"/>
              <a:t>SOME GLIMPSE OF OUR project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B628C-8432-B139-D37B-63681B8C2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534" y="1242874"/>
            <a:ext cx="9086591" cy="5108713"/>
          </a:xfrm>
        </p:spPr>
      </p:pic>
    </p:spTree>
    <p:extLst>
      <p:ext uri="{BB962C8B-B14F-4D97-AF65-F5344CB8AC3E}">
        <p14:creationId xmlns:p14="http://schemas.microsoft.com/office/powerpoint/2010/main" val="412350956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E29F-AA0C-3053-3B08-8C33E02F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8473"/>
          </a:xfrm>
        </p:spPr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BE16C-23BC-B0C6-30BA-78F6ACB30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059" y="1347264"/>
            <a:ext cx="9281899" cy="5218520"/>
          </a:xfrm>
        </p:spPr>
      </p:pic>
    </p:spTree>
    <p:extLst>
      <p:ext uri="{BB962C8B-B14F-4D97-AF65-F5344CB8AC3E}">
        <p14:creationId xmlns:p14="http://schemas.microsoft.com/office/powerpoint/2010/main" val="100485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4D85-0F60-FCD3-B9ED-D0A8124D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962"/>
          </a:xfrm>
        </p:spPr>
        <p:txBody>
          <a:bodyPr/>
          <a:lstStyle/>
          <a:p>
            <a:r>
              <a:rPr lang="en-IN" dirty="0"/>
              <a:t>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9528E-32AE-C25D-54EB-046907707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928" y="1225118"/>
            <a:ext cx="9264144" cy="5208538"/>
          </a:xfrm>
        </p:spPr>
      </p:pic>
    </p:spTree>
    <p:extLst>
      <p:ext uri="{BB962C8B-B14F-4D97-AF65-F5344CB8AC3E}">
        <p14:creationId xmlns:p14="http://schemas.microsoft.com/office/powerpoint/2010/main" val="304317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6CD4-EF25-0CF9-C5D5-517A07CE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725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ACTIONS YOU CAN PERFORM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A1B66-CE90-AC68-DCB0-8D51EC676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49406"/>
            <a:ext cx="11029615" cy="5024761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1205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Login &amp; Sign-up</a:t>
            </a:r>
            <a:r>
              <a:rPr lang="en-US" sz="6400" spc="-15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Systems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5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Users</a:t>
            </a:r>
            <a:r>
              <a:rPr lang="en-US" sz="6400" spc="-5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Profiles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Users</a:t>
            </a:r>
            <a:r>
              <a:rPr lang="en-US" sz="6400" spc="-5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Timeline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5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Users</a:t>
            </a:r>
            <a:r>
              <a:rPr lang="en-US" sz="6400" spc="5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Tweets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190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Users</a:t>
            </a:r>
            <a:r>
              <a:rPr lang="en-US" sz="6400" spc="-5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Retweets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5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Users</a:t>
            </a:r>
            <a:r>
              <a:rPr lang="en-US" sz="6400" spc="-5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Comments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News</a:t>
            </a:r>
            <a:r>
              <a:rPr lang="en-US" sz="6400" spc="-5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Feeds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Hashtags &amp; Mention</a:t>
            </a:r>
            <a:r>
              <a:rPr lang="en-US" sz="6400" spc="-5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Users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5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Top Trending Posts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190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Posts &amp; Images</a:t>
            </a:r>
            <a:r>
              <a:rPr lang="en-US" sz="6400" spc="-1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Popups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5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Messages and Chat</a:t>
            </a:r>
            <a:r>
              <a:rPr lang="en-US" sz="6400" spc="-8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Follow and Unfollow</a:t>
            </a:r>
            <a:r>
              <a:rPr lang="en-US" sz="6400" spc="-9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5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Notification</a:t>
            </a:r>
            <a:r>
              <a:rPr lang="en-US" sz="6400" spc="-1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{0363E174-871B-47B4-9C66-1055A5760CEC}tf56535239_win32</Template>
  <TotalTime>350</TotalTime>
  <Words>314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Symbol</vt:lpstr>
      <vt:lpstr>Times New Roman</vt:lpstr>
      <vt:lpstr>Wingdings 2</vt:lpstr>
      <vt:lpstr>DividendVTI</vt:lpstr>
      <vt:lpstr>Social networking site</vt:lpstr>
      <vt:lpstr>WHAT IS SOCIAL NETWORKING SITE ?</vt:lpstr>
      <vt:lpstr>Methodology / Planning of work and facilities required for proposed work</vt:lpstr>
      <vt:lpstr>DEVELOPMENT STACK</vt:lpstr>
      <vt:lpstr>Technology used</vt:lpstr>
      <vt:lpstr>SOME GLIMPSE OF OUR project</vt:lpstr>
      <vt:lpstr>Home page</vt:lpstr>
      <vt:lpstr>Profile</vt:lpstr>
      <vt:lpstr>ACTIONS YOU CAN PERFORM</vt:lpstr>
      <vt:lpstr>PROJECT OUTCOMES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networking site</dc:title>
  <dc:creator>Gaurav Sharma</dc:creator>
  <cp:lastModifiedBy>Gaurav Sharma</cp:lastModifiedBy>
  <cp:revision>7</cp:revision>
  <dcterms:created xsi:type="dcterms:W3CDTF">2022-05-09T15:21:36Z</dcterms:created>
  <dcterms:modified xsi:type="dcterms:W3CDTF">2023-06-03T16:54:16Z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