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78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6" r:id="rId15"/>
    <p:sldId id="271" r:id="rId16"/>
    <p:sldId id="272" r:id="rId17"/>
    <p:sldId id="277" r:id="rId18"/>
    <p:sldId id="273" r:id="rId19"/>
    <p:sldId id="275" r:id="rId20"/>
    <p:sldId id="274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sz="1100"/>
              <a:t>
</a:t>
            </a:r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  <a:p>
            <a:endParaRPr lang="en" sz="1100"/>
          </a:p>
        </p:txBody>
      </p:sp>
    </p:spTree>
    <p:extLst>
      <p:ext uri="{BB962C8B-B14F-4D97-AF65-F5344CB8AC3E}">
        <p14:creationId xmlns:p14="http://schemas.microsoft.com/office/powerpoint/2010/main" val="4348402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ctrTitle"/>
          </p:nvPr>
        </p:nvSpPr>
        <p:spPr>
          <a:xfrm>
            <a:off x="685800" y="1583343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3994525" cy="3725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2"/>
          </p:nvPr>
        </p:nvSpPr>
        <p:spPr>
          <a:xfrm>
            <a:off x="4692276" y="1200151"/>
            <a:ext cx="3994525" cy="3725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4406310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6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153950" y="133350"/>
            <a:ext cx="3657600" cy="3416290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3000" dirty="0">
                <a:solidFill>
                  <a:srgbClr val="FFFFFF"/>
                </a:solidFill>
                <a:latin typeface="Segoe UI Light" pitchFamily="34" charset="0"/>
              </a:rPr>
              <a:t>Deliver a rich,</a:t>
            </a:r>
          </a:p>
          <a:p>
            <a:pPr lvl="0" algn="ctr" rtl="0">
              <a:buNone/>
            </a:pPr>
            <a:r>
              <a:rPr lang="en" sz="3000" dirty="0">
                <a:solidFill>
                  <a:srgbClr val="FFFFFF"/>
                </a:solidFill>
                <a:latin typeface="Segoe UI Light" pitchFamily="34" charset="0"/>
              </a:rPr>
              <a:t>plugin-less audio</a:t>
            </a:r>
          </a:p>
          <a:p>
            <a:pPr lvl="0" algn="ctr" rtl="0">
              <a:buNone/>
            </a:pPr>
            <a:r>
              <a:rPr lang="en" sz="3000" dirty="0">
                <a:solidFill>
                  <a:srgbClr val="FFFFFF"/>
                </a:solidFill>
                <a:latin typeface="Segoe UI Light" pitchFamily="34" charset="0"/>
              </a:rPr>
              <a:t>experience </a:t>
            </a:r>
          </a:p>
          <a:p>
            <a:pPr lvl="0" algn="ctr" rtl="0">
              <a:buNone/>
            </a:pPr>
            <a:r>
              <a:rPr lang="en" sz="3000" dirty="0">
                <a:solidFill>
                  <a:srgbClr val="FFFFFF"/>
                </a:solidFill>
                <a:latin typeface="Segoe UI Light" pitchFamily="34" charset="0"/>
              </a:rPr>
              <a:t>on the web!</a:t>
            </a:r>
          </a:p>
          <a:p>
            <a:endParaRPr lang="en" sz="3000" dirty="0">
              <a:solidFill>
                <a:srgbClr val="FFFFFF"/>
              </a:solidFill>
              <a:latin typeface="Segoe UI Light" pitchFamily="34" charset="0"/>
            </a:endParaRPr>
          </a:p>
          <a:p>
            <a:pPr lvl="0" algn="ctr" rtl="0">
              <a:buNone/>
            </a:pPr>
            <a:r>
              <a:rPr lang="en" sz="3000" dirty="0">
                <a:solidFill>
                  <a:srgbClr val="FFFFFF"/>
                </a:solidFill>
                <a:latin typeface="Segoe UI Light" pitchFamily="34" charset="0"/>
              </a:rPr>
              <a:t>With buzz.js and</a:t>
            </a:r>
          </a:p>
          <a:p>
            <a:pPr lvl="0" algn="ctr" rtl="0">
              <a:buNone/>
            </a:pPr>
            <a:r>
              <a:rPr lang="en" sz="3000" dirty="0">
                <a:solidFill>
                  <a:srgbClr val="FFFFFF"/>
                </a:solidFill>
                <a:latin typeface="Segoe UI Light" pitchFamily="34" charset="0"/>
              </a:rPr>
              <a:t>knockout.js</a:t>
            </a:r>
            <a:r>
              <a:rPr lang="en" sz="3000" dirty="0" smtClean="0">
                <a:solidFill>
                  <a:srgbClr val="FFFFFF"/>
                </a:solidFill>
                <a:latin typeface="Segoe UI Light" pitchFamily="34" charset="0"/>
              </a:rPr>
              <a:t>!</a:t>
            </a:r>
            <a:endParaRPr lang="en" sz="3000" dirty="0">
              <a:solidFill>
                <a:srgbClr val="FFFFFF"/>
              </a:solidFill>
              <a:latin typeface="Segoe UI Light" pitchFamily="34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95950" y="3790950"/>
            <a:ext cx="3657600" cy="1107965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2000" dirty="0">
                <a:solidFill>
                  <a:srgbClr val="FFFFFF"/>
                </a:solidFill>
                <a:latin typeface="Segoe UI Light" pitchFamily="34" charset="0"/>
              </a:rPr>
              <a:t>Mike Hodnick</a:t>
            </a:r>
          </a:p>
          <a:p>
            <a:pPr lvl="0" algn="ctr" rtl="0">
              <a:buNone/>
            </a:pPr>
            <a:r>
              <a:rPr lang="en" sz="2000" dirty="0">
                <a:solidFill>
                  <a:srgbClr val="FFFFFF"/>
                </a:solidFill>
                <a:latin typeface="Segoe UI Light" pitchFamily="34" charset="0"/>
              </a:rPr>
              <a:t>github.com/kindohm</a:t>
            </a:r>
          </a:p>
          <a:p>
            <a:pPr algn="ctr">
              <a:buNone/>
            </a:pPr>
            <a:r>
              <a:rPr lang="en" sz="2000" dirty="0">
                <a:solidFill>
                  <a:srgbClr val="FFFFFF"/>
                </a:solidFill>
                <a:latin typeface="Segoe UI Light" pitchFamily="34" charset="0"/>
              </a:rPr>
              <a:t>@kindohm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380999" y="133350"/>
            <a:ext cx="3657601" cy="5109061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effectLst/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“Garage production, </a:t>
            </a:r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podcasts, voice </a:t>
            </a:r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recordings, </a:t>
            </a:r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interviews... 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they can all benefit from HTML5 </a:t>
            </a:r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audio.”</a:t>
            </a:r>
            <a:endParaRPr lang="en" sz="4000" dirty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375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381000" y="133350"/>
            <a:ext cx="3505200" cy="4247286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effectLst/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sz="4400" dirty="0">
                <a:solidFill>
                  <a:srgbClr val="FFFFFF"/>
                </a:solidFill>
                <a:latin typeface="Segoe UI Light" pitchFamily="34" charset="0"/>
              </a:rPr>
              <a:t>“You can even do this stuff inside your </a:t>
            </a:r>
            <a:r>
              <a:rPr lang="en-US" sz="4400" dirty="0" smtClean="0">
                <a:solidFill>
                  <a:srgbClr val="FFFFFF"/>
                </a:solidFill>
                <a:latin typeface="Segoe UI Light" pitchFamily="34" charset="0"/>
              </a:rPr>
              <a:t>own company </a:t>
            </a:r>
            <a:r>
              <a:rPr lang="en-US" sz="4400" dirty="0">
                <a:solidFill>
                  <a:srgbClr val="FFFFFF"/>
                </a:solidFill>
                <a:latin typeface="Segoe UI Light" pitchFamily="34" charset="0"/>
              </a:rPr>
              <a:t>if you want</a:t>
            </a:r>
            <a:r>
              <a:rPr lang="en-US" sz="4400" dirty="0" smtClean="0">
                <a:solidFill>
                  <a:srgbClr val="FFFFFF"/>
                </a:solidFill>
                <a:latin typeface="Segoe UI Light" pitchFamily="34" charset="0"/>
              </a:rPr>
              <a:t>!”</a:t>
            </a:r>
            <a:endParaRPr lang="en" sz="4400" dirty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267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744200"/>
            <a:ext cx="4114800" cy="1446550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“Ok, so what is buzz.js?”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610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304800" y="364481"/>
            <a:ext cx="3505200" cy="2893069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effectLst/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sz="4400" dirty="0">
                <a:solidFill>
                  <a:srgbClr val="FFFFFF"/>
                </a:solidFill>
                <a:latin typeface="Segoe UI Light" pitchFamily="34" charset="0"/>
              </a:rPr>
              <a:t>“Buzz.js levels the </a:t>
            </a:r>
            <a:r>
              <a:rPr lang="en-US" sz="4400" dirty="0" smtClean="0">
                <a:solidFill>
                  <a:srgbClr val="FFFFFF"/>
                </a:solidFill>
                <a:latin typeface="Segoe UI Light" pitchFamily="34" charset="0"/>
              </a:rPr>
              <a:t>HTML5 audio playing </a:t>
            </a:r>
            <a:r>
              <a:rPr lang="en-US" sz="4400" dirty="0">
                <a:solidFill>
                  <a:srgbClr val="FFFFFF"/>
                </a:solidFill>
                <a:latin typeface="Segoe UI Light" pitchFamily="34" charset="0"/>
              </a:rPr>
              <a:t>field</a:t>
            </a:r>
            <a:r>
              <a:rPr lang="en-US" sz="4400" dirty="0" smtClean="0">
                <a:solidFill>
                  <a:srgbClr val="FFFFFF"/>
                </a:solidFill>
                <a:latin typeface="Segoe UI Light" pitchFamily="34" charset="0"/>
              </a:rPr>
              <a:t>.”</a:t>
            </a:r>
            <a:endParaRPr lang="en" sz="4400" dirty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5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19150"/>
            <a:ext cx="7560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basePath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= ‘path/to/audio/file’;</a:t>
            </a:r>
          </a:p>
          <a:p>
            <a:endParaRPr lang="en-US" sz="24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sound = new </a:t>
            </a:r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buzz.sound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basePath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4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{ formats : 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[‘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mp3’, ‘</a:t>
            </a:r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ogg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’, ‘wav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’] 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sound.play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sound.stop</a:t>
            </a:r>
            <a:r>
              <a:rPr lang="en-US" sz="24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11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744200"/>
            <a:ext cx="4114800" cy="1446550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itchFamily="34" charset="0"/>
              </a:rPr>
              <a:t>“Ok, so what is knockout.js</a:t>
            </a:r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?”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710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304800" y="188030"/>
            <a:ext cx="4038600" cy="4493508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effectLst/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“Use it to </a:t>
            </a:r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create simple, dynamic </a:t>
            </a:r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JavaScript UI's with </a:t>
            </a:r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the </a:t>
            </a:r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MVVM </a:t>
            </a:r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pattern. It isn't even an HTML5 </a:t>
            </a:r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thing!”</a:t>
            </a:r>
            <a:endParaRPr lang="en" sz="4000" dirty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4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891" y="666750"/>
            <a:ext cx="64940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&lt;span data-bind=“text: title”&gt;&lt;/span&gt;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&lt;input data-bind=“value</a:t>
            </a:r>
            <a:r>
              <a:rPr lang="en-US" sz="200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 author”&gt;&lt;/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input&gt;</a:t>
            </a:r>
          </a:p>
          <a:p>
            <a:endParaRPr lang="en-US" sz="2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viewModel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= {</a:t>
            </a:r>
          </a:p>
          <a:p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title: ‘The Art of Llamas’,</a:t>
            </a:r>
          </a:p>
          <a:p>
            <a:r>
              <a:rPr lang="en-US" sz="20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author: </a:t>
            </a:r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ko.observable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Llarry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ko.applyBindings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viewModel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// change the name…</a:t>
            </a:r>
            <a:endParaRPr lang="en-US" sz="20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viewModel.author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Llarry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Llindstrom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231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744200"/>
            <a:ext cx="4419600" cy="1446550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“I’m down with that. Let’s build!”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20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6544681923_5bd1090be0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4132" y="-19050"/>
            <a:ext cx="961813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67200" y="666750"/>
            <a:ext cx="4495800" cy="3539430"/>
          </a:xfrm>
          <a:prstGeom prst="rect">
            <a:avLst/>
          </a:prstGeom>
          <a:solidFill>
            <a:schemeClr val="accent2">
              <a:lumMod val="50000"/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</a:rPr>
              <a:t>kindohm</a:t>
            </a:r>
            <a:endParaRPr lang="en-US" sz="32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github.com/</a:t>
            </a:r>
            <a:r>
              <a:rPr lang="en-US" sz="3200" dirty="0" err="1" smtClean="0">
                <a:solidFill>
                  <a:schemeClr val="bg1"/>
                </a:solidFill>
                <a:latin typeface="Segoe UI Light" pitchFamily="34" charset="0"/>
              </a:rPr>
              <a:t>kindohm</a:t>
            </a:r>
            <a:endParaRPr lang="en-US" sz="32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buzz.jaysalvat.com</a:t>
            </a:r>
          </a:p>
          <a:p>
            <a:endParaRPr lang="en-US" sz="32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knockoutjs.com</a:t>
            </a:r>
          </a:p>
        </p:txBody>
      </p:sp>
    </p:spTree>
    <p:extLst>
      <p:ext uri="{BB962C8B-B14F-4D97-AF65-F5344CB8AC3E}">
        <p14:creationId xmlns:p14="http://schemas.microsoft.com/office/powerpoint/2010/main" val="13398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438150"/>
            <a:ext cx="3962400" cy="1446550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“</a:t>
            </a:r>
            <a:r>
              <a:rPr lang="en-US" sz="4400" dirty="0" err="1" smtClean="0">
                <a:solidFill>
                  <a:schemeClr val="bg1"/>
                </a:solidFill>
                <a:latin typeface="Segoe UI Light" pitchFamily="34" charset="0"/>
              </a:rPr>
              <a:t>Yo</a:t>
            </a:r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, why</a:t>
            </a:r>
            <a:b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HTML5 audio?”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6544681923_5bd1090be0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4132" y="-19050"/>
            <a:ext cx="961813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514350"/>
            <a:ext cx="4343400" cy="4031873"/>
          </a:xfrm>
          <a:prstGeom prst="rect">
            <a:avLst/>
          </a:prstGeom>
          <a:solidFill>
            <a:schemeClr val="accent2">
              <a:lumMod val="50000"/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Llama images used respectfully under their Creative Commons licenses:</a:t>
            </a:r>
          </a:p>
          <a:p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http://flic.kr/p/aYkcVv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http://flic.kr/p/68qNUM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Light" pitchFamily="34" charset="0"/>
              </a:rPr>
              <a:t>http://flic.kr/p/5a1A2E</a:t>
            </a:r>
          </a:p>
        </p:txBody>
      </p:sp>
    </p:spTree>
    <p:extLst>
      <p:ext uri="{BB962C8B-B14F-4D97-AF65-F5344CB8AC3E}">
        <p14:creationId xmlns:p14="http://schemas.microsoft.com/office/powerpoint/2010/main" val="18945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228600" y="211842"/>
            <a:ext cx="3657600" cy="4493508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</p:spPr>
        <p:txBody>
          <a:bodyPr lIns="91425" tIns="91425" rIns="91425" bIns="91425" anchor="t" anchorCtr="0">
            <a:spAutoFit/>
          </a:bodyPr>
          <a:lstStyle/>
          <a:p>
            <a:pPr lvl="0"/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“We </a:t>
            </a:r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code for HTML5 audio so that we don't have to use plug-ins for 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Segoe UI Light" pitchFamily="34" charset="0"/>
              </a:rPr>
              <a:t>audio in </a:t>
            </a:r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web browsers.”</a:t>
            </a:r>
            <a:endParaRPr lang="en" sz="4000" dirty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0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33892"/>
            <a:ext cx="3581400" cy="2123658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“But plug-ins aren’t so bad! I like Flash!”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62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228600" y="604749"/>
            <a:ext cx="3962400" cy="2646848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effectLst/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“No, you don’t like Flash.”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Segoe UI Light" pitchFamily="34" charset="0"/>
            </a:endParaRPr>
          </a:p>
          <a:p>
            <a:pPr lvl="0"/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“r u n00b?”</a:t>
            </a:r>
          </a:p>
        </p:txBody>
      </p:sp>
    </p:spTree>
    <p:extLst>
      <p:ext uri="{BB962C8B-B14F-4D97-AF65-F5344CB8AC3E}">
        <p14:creationId xmlns:p14="http://schemas.microsoft.com/office/powerpoint/2010/main" val="16402792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182130"/>
            <a:ext cx="8308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Adobe: </a:t>
            </a:r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</a:rPr>
              <a:t>“Chrome </a:t>
            </a:r>
            <a:r>
              <a:rPr lang="en-US" sz="2800" dirty="0">
                <a:solidFill>
                  <a:schemeClr val="bg1"/>
                </a:solidFill>
                <a:latin typeface="Segoe UI Light" pitchFamily="34" charset="0"/>
              </a:rPr>
              <a:t>for Android does not Support </a:t>
            </a:r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</a:rPr>
              <a:t>Flash”</a:t>
            </a:r>
            <a:endParaRPr lang="en-US" sz="28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3530"/>
            <a:ext cx="2906290" cy="200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14350"/>
            <a:ext cx="2051626" cy="2325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69749"/>
            <a:ext cx="2819400" cy="211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26" y="1769745"/>
            <a:ext cx="3132859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209550"/>
            <a:ext cx="4038600" cy="2123658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“How about raw mp3 files for </a:t>
            </a:r>
            <a:b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downloading?”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51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sync\hods\dev\html-audio-player-pres\2727390008_c130affa67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3850"/>
            <a:ext cx="9825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hape 24"/>
          <p:cNvSpPr/>
          <p:nvPr/>
        </p:nvSpPr>
        <p:spPr>
          <a:xfrm>
            <a:off x="228600" y="604749"/>
            <a:ext cx="4419600" cy="3877954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effectLst/>
        </p:spPr>
        <p:txBody>
          <a:bodyPr wrap="square" lIns="91425" tIns="91425" rIns="91425" bIns="91425" anchor="t" anchorCtr="0">
            <a:spAutoFit/>
          </a:bodyPr>
          <a:lstStyle/>
          <a:p>
            <a:pPr lvl="0"/>
            <a:r>
              <a:rPr lang="en-US" sz="4000" dirty="0" smtClean="0">
                <a:solidFill>
                  <a:srgbClr val="FFFFFF"/>
                </a:solidFill>
                <a:latin typeface="Segoe UI Light" pitchFamily="34" charset="0"/>
              </a:rPr>
              <a:t>“mp3 files? Lame. What about rich browser features? You have a blank canvas! The sky is the limit!”</a:t>
            </a:r>
            <a:endParaRPr lang="en" sz="4000" dirty="0">
              <a:solidFill>
                <a:srgbClr val="FFFFF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8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:\sync\hods\dev\html-audio-player-pres\3365839805_c53932f9bb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3850"/>
            <a:ext cx="9144000" cy="68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33350"/>
            <a:ext cx="4114800" cy="2800767"/>
          </a:xfrm>
          <a:prstGeom prst="rect">
            <a:avLst/>
          </a:prstGeom>
          <a:solidFill>
            <a:schemeClr val="bg2">
              <a:lumMod val="75000"/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“Are you telling me to compete with Pandora and </a:t>
            </a:r>
            <a:r>
              <a:rPr lang="en-US" sz="4400" dirty="0" err="1" smtClean="0">
                <a:solidFill>
                  <a:schemeClr val="bg1"/>
                </a:solidFill>
                <a:latin typeface="Segoe UI Light" pitchFamily="34" charset="0"/>
              </a:rPr>
              <a:t>Spotify</a:t>
            </a:r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?”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7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273</Words>
  <Application>Microsoft Office PowerPoint</Application>
  <PresentationFormat>On-screen Show (16:9)</PresentationFormat>
  <Paragraphs>61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hods</dc:creator>
  <cp:lastModifiedBy>Mike Hodnick</cp:lastModifiedBy>
  <cp:revision>46</cp:revision>
  <dcterms:modified xsi:type="dcterms:W3CDTF">2012-05-03T03:17:26Z</dcterms:modified>
</cp:coreProperties>
</file>