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77" r:id="rId12"/>
    <p:sldId id="278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9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102" y="-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5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7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6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2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0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5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4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1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F36E6-54AE-4AA2-9278-376E514A87CD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1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27635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LEVEL-UP YOUR WIN7 KINECT APP</a:t>
            </a:r>
          </a:p>
          <a:p>
            <a:endParaRPr lang="en-US" sz="2800" dirty="0" smtClean="0"/>
          </a:p>
          <a:p>
            <a:r>
              <a:rPr lang="en-US" sz="2800" dirty="0" smtClean="0"/>
              <a:t>approaching an exceptional natural user interface</a:t>
            </a:r>
            <a:endParaRPr lang="en-US" sz="2800" dirty="0"/>
          </a:p>
          <a:p>
            <a:endParaRPr lang="en-US" sz="2800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mike </a:t>
            </a:r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</a:rPr>
              <a:t>hodnick</a:t>
            </a:r>
            <a:endParaRPr lang="en-US" sz="2000" dirty="0" smtClean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kindohm.com</a:t>
            </a:r>
          </a:p>
          <a:p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github.com/kindohm</a:t>
            </a: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78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627822"/>
            <a:ext cx="5867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SAFETY TIP #1</a:t>
            </a:r>
          </a:p>
          <a:p>
            <a:endParaRPr lang="en-US" sz="2000" dirty="0"/>
          </a:p>
          <a:p>
            <a:r>
              <a:rPr lang="en-US" sz="2000" dirty="0" smtClean="0"/>
              <a:t>include a </a:t>
            </a:r>
            <a:r>
              <a:rPr lang="en-US" sz="2000" dirty="0" err="1" smtClean="0"/>
              <a:t>kinect</a:t>
            </a:r>
            <a:r>
              <a:rPr lang="en-US" sz="2000" dirty="0" smtClean="0"/>
              <a:t> debug view to diagnose sensor problems such as lighting, camera distance, or device failure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33350"/>
            <a:ext cx="2133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4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627822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VIDEO AND DEPTH FEEDS</a:t>
            </a:r>
          </a:p>
          <a:p>
            <a:endParaRPr lang="en-US" sz="2000" dirty="0"/>
          </a:p>
          <a:p>
            <a:r>
              <a:rPr lang="en-US" sz="2000" dirty="0" smtClean="0"/>
              <a:t>use coding4fun </a:t>
            </a:r>
            <a:r>
              <a:rPr lang="en-US" sz="2000" dirty="0" err="1" smtClean="0"/>
              <a:t>kinect</a:t>
            </a:r>
            <a:r>
              <a:rPr lang="en-US" sz="2000" dirty="0" smtClean="0"/>
              <a:t> tools to easily render video and depth video images</a:t>
            </a:r>
          </a:p>
        </p:txBody>
      </p:sp>
    </p:spTree>
    <p:extLst>
      <p:ext uri="{BB962C8B-B14F-4D97-AF65-F5344CB8AC3E}">
        <p14:creationId xmlns:p14="http://schemas.microsoft.com/office/powerpoint/2010/main" val="272776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627822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SAFETY TIP #2</a:t>
            </a:r>
          </a:p>
          <a:p>
            <a:endParaRPr lang="en-US" sz="2000" dirty="0"/>
          </a:p>
          <a:p>
            <a:r>
              <a:rPr lang="en-US" sz="2000" dirty="0" smtClean="0"/>
              <a:t>use a timer or background worker to throttle speed of depth and video image rendering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33350"/>
            <a:ext cx="2133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7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627822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</a:t>
            </a:r>
          </a:p>
          <a:p>
            <a:endParaRPr lang="en-US" sz="2000" dirty="0"/>
          </a:p>
          <a:p>
            <a:r>
              <a:rPr lang="en-US" sz="2000" dirty="0" smtClean="0"/>
              <a:t>enhance the bounding box user interface with visual debugging information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07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IS KINECT CURSOR CONTROL?</a:t>
            </a:r>
          </a:p>
          <a:p>
            <a:endParaRPr lang="en-US" sz="2000" dirty="0"/>
          </a:p>
          <a:p>
            <a:r>
              <a:rPr lang="en-US" sz="2000" dirty="0" smtClean="0"/>
              <a:t>translate hand joint to cursor position on screen</a:t>
            </a:r>
          </a:p>
          <a:p>
            <a:r>
              <a:rPr lang="en-US" sz="2000" dirty="0" smtClean="0"/>
              <a:t>user32.dll call</a:t>
            </a:r>
          </a:p>
          <a:p>
            <a:r>
              <a:rPr lang="en-US" sz="2000" dirty="0" smtClean="0"/>
              <a:t>use skeleton smoothing to eliminate jitter</a:t>
            </a:r>
          </a:p>
          <a:p>
            <a:r>
              <a:rPr lang="en-US" sz="2000" dirty="0" smtClean="0"/>
              <a:t>selection gesture such as hover or push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758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556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WHY KINECT CURSOR CONTROL IS GOOD</a:t>
            </a:r>
          </a:p>
          <a:p>
            <a:endParaRPr lang="en-US" sz="2000" dirty="0"/>
          </a:p>
          <a:p>
            <a:r>
              <a:rPr lang="en-US" sz="2000" dirty="0" smtClean="0"/>
              <a:t>somewhat intuitive for users</a:t>
            </a:r>
          </a:p>
          <a:p>
            <a:r>
              <a:rPr lang="en-US" sz="2000" dirty="0" smtClean="0"/>
              <a:t>easy to implement and you can be lazy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2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670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WHY KINECT CURSOR CONTROL IS BAD</a:t>
            </a:r>
          </a:p>
          <a:p>
            <a:endParaRPr lang="en-US" sz="2000" dirty="0"/>
          </a:p>
          <a:p>
            <a:r>
              <a:rPr lang="en-US" sz="2000" dirty="0" smtClean="0"/>
              <a:t>different body sizes == different experiences</a:t>
            </a:r>
          </a:p>
          <a:p>
            <a:r>
              <a:rPr lang="en-US" sz="2000" dirty="0" smtClean="0"/>
              <a:t>cross-body problems</a:t>
            </a:r>
          </a:p>
          <a:p>
            <a:r>
              <a:rPr lang="en-US" sz="2000" dirty="0" smtClean="0"/>
              <a:t>cursor precision is problematic</a:t>
            </a:r>
          </a:p>
          <a:p>
            <a:r>
              <a:rPr lang="en-US" sz="2000" dirty="0" smtClean="0"/>
              <a:t>an old metaphor in a NUI world</a:t>
            </a:r>
          </a:p>
        </p:txBody>
      </p:sp>
    </p:spTree>
    <p:extLst>
      <p:ext uri="{BB962C8B-B14F-4D97-AF65-F5344CB8AC3E}">
        <p14:creationId xmlns:p14="http://schemas.microsoft.com/office/powerpoint/2010/main" val="40035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ALTERNATIVE #1 TO CURSOR CONTROL</a:t>
            </a:r>
          </a:p>
          <a:p>
            <a:endParaRPr lang="en-US" sz="2000" dirty="0"/>
          </a:p>
          <a:p>
            <a:r>
              <a:rPr lang="en-US" sz="2000" dirty="0" smtClean="0"/>
              <a:t>gestures</a:t>
            </a:r>
          </a:p>
          <a:p>
            <a:r>
              <a:rPr lang="en-US" sz="2000" dirty="0" smtClean="0"/>
              <a:t>creative use of motion tracking and math</a:t>
            </a:r>
          </a:p>
        </p:txBody>
      </p:sp>
    </p:spTree>
    <p:extLst>
      <p:ext uri="{BB962C8B-B14F-4D97-AF65-F5344CB8AC3E}">
        <p14:creationId xmlns:p14="http://schemas.microsoft.com/office/powerpoint/2010/main" val="382731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670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GESTURE THEORY</a:t>
            </a:r>
          </a:p>
          <a:p>
            <a:endParaRPr lang="en-US" sz="2000" dirty="0"/>
          </a:p>
          <a:p>
            <a:r>
              <a:rPr lang="en-US" sz="2000" dirty="0" smtClean="0"/>
              <a:t>out of scope for today</a:t>
            </a:r>
          </a:p>
          <a:p>
            <a:r>
              <a:rPr lang="en-US" sz="2000" dirty="0" smtClean="0"/>
              <a:t>not easy to get the right design</a:t>
            </a:r>
          </a:p>
          <a:p>
            <a:r>
              <a:rPr lang="en-US" sz="2000" dirty="0" smtClean="0"/>
              <a:t>worth it for the users</a:t>
            </a:r>
          </a:p>
        </p:txBody>
      </p:sp>
    </p:spTree>
    <p:extLst>
      <p:ext uri="{BB962C8B-B14F-4D97-AF65-F5344CB8AC3E}">
        <p14:creationId xmlns:p14="http://schemas.microsoft.com/office/powerpoint/2010/main" val="198328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</a:t>
            </a:r>
          </a:p>
          <a:p>
            <a:endParaRPr lang="en-US" sz="2000" dirty="0"/>
          </a:p>
          <a:p>
            <a:r>
              <a:rPr lang="en-US" sz="2000" dirty="0" smtClean="0"/>
              <a:t>implement your own swipe</a:t>
            </a:r>
          </a:p>
        </p:txBody>
      </p:sp>
    </p:spTree>
    <p:extLst>
      <p:ext uri="{BB962C8B-B14F-4D97-AF65-F5344CB8AC3E}">
        <p14:creationId xmlns:p14="http://schemas.microsoft.com/office/powerpoint/2010/main" val="39611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627822"/>
            <a:ext cx="5562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ABOUT MIKE</a:t>
            </a:r>
          </a:p>
          <a:p>
            <a:endParaRPr lang="en-US" sz="2000" dirty="0"/>
          </a:p>
          <a:p>
            <a:r>
              <a:rPr lang="en-US" sz="2000" dirty="0" smtClean="0"/>
              <a:t>i like to: </a:t>
            </a:r>
          </a:p>
          <a:p>
            <a:endParaRPr lang="en-US" sz="2000" dirty="0"/>
          </a:p>
          <a:p>
            <a:r>
              <a:rPr lang="en-US" sz="2000" dirty="0" smtClean="0"/>
              <a:t>write code</a:t>
            </a:r>
          </a:p>
          <a:p>
            <a:r>
              <a:rPr lang="en-US" sz="2000" dirty="0" smtClean="0"/>
              <a:t>play hockey</a:t>
            </a:r>
          </a:p>
          <a:p>
            <a:r>
              <a:rPr lang="en-US" sz="2000" dirty="0" smtClean="0"/>
              <a:t>write music</a:t>
            </a:r>
          </a:p>
          <a:p>
            <a:r>
              <a:rPr lang="en-US" sz="2000" dirty="0" smtClean="0"/>
              <a:t>make and eat pancakes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157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</a:t>
            </a:r>
          </a:p>
          <a:p>
            <a:endParaRPr lang="en-US" sz="2000" dirty="0"/>
          </a:p>
          <a:p>
            <a:r>
              <a:rPr lang="en-US" sz="2000" dirty="0" smtClean="0"/>
              <a:t>gesture recording and tracking</a:t>
            </a:r>
          </a:p>
        </p:txBody>
      </p:sp>
    </p:spTree>
    <p:extLst>
      <p:ext uri="{BB962C8B-B14F-4D97-AF65-F5344CB8AC3E}">
        <p14:creationId xmlns:p14="http://schemas.microsoft.com/office/powerpoint/2010/main" val="340375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</a:t>
            </a:r>
          </a:p>
          <a:p>
            <a:endParaRPr lang="en-US" sz="2000" dirty="0"/>
          </a:p>
          <a:p>
            <a:r>
              <a:rPr lang="en-US" sz="2000" dirty="0" smtClean="0"/>
              <a:t>“dance central” style menu</a:t>
            </a:r>
          </a:p>
          <a:p>
            <a:r>
              <a:rPr lang="en-US" sz="2000" dirty="0" smtClean="0"/>
              <a:t>creatively use math and motion tracking</a:t>
            </a:r>
          </a:p>
        </p:txBody>
      </p:sp>
    </p:spTree>
    <p:extLst>
      <p:ext uri="{BB962C8B-B14F-4D97-AF65-F5344CB8AC3E}">
        <p14:creationId xmlns:p14="http://schemas.microsoft.com/office/powerpoint/2010/main" val="28400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670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ALTERNATIVE #2 TO CURSOR CONTROL</a:t>
            </a:r>
          </a:p>
          <a:p>
            <a:endParaRPr lang="en-US" sz="2000" dirty="0"/>
          </a:p>
          <a:p>
            <a:r>
              <a:rPr lang="en-US" sz="2000" dirty="0" smtClean="0"/>
              <a:t>speech recognition</a:t>
            </a:r>
          </a:p>
          <a:p>
            <a:endParaRPr lang="en-US" sz="2000" dirty="0" smtClean="0"/>
          </a:p>
          <a:p>
            <a:r>
              <a:rPr lang="en-US" sz="2000" dirty="0" smtClean="0"/>
              <a:t>limited success</a:t>
            </a:r>
          </a:p>
          <a:p>
            <a:r>
              <a:rPr lang="en-US" sz="2000" dirty="0" smtClean="0"/>
              <a:t>quiet or controlled environment required</a:t>
            </a:r>
          </a:p>
          <a:p>
            <a:r>
              <a:rPr lang="en-US" sz="2000" dirty="0" smtClean="0"/>
              <a:t>open or public environments will fail</a:t>
            </a:r>
          </a:p>
        </p:txBody>
      </p:sp>
    </p:spTree>
    <p:extLst>
      <p:ext uri="{BB962C8B-B14F-4D97-AF65-F5344CB8AC3E}">
        <p14:creationId xmlns:p14="http://schemas.microsoft.com/office/powerpoint/2010/main" val="213339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</a:t>
            </a:r>
          </a:p>
          <a:p>
            <a:endParaRPr lang="en-US" sz="2000" dirty="0"/>
          </a:p>
          <a:p>
            <a:r>
              <a:rPr lang="en-US" sz="2000" dirty="0" smtClean="0"/>
              <a:t>basic speech recognition</a:t>
            </a:r>
          </a:p>
        </p:txBody>
      </p:sp>
    </p:spTree>
    <p:extLst>
      <p:ext uri="{BB962C8B-B14F-4D97-AF65-F5344CB8AC3E}">
        <p14:creationId xmlns:p14="http://schemas.microsoft.com/office/powerpoint/2010/main" val="36338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6705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go forth and write code for other people’s body joints</a:t>
            </a:r>
          </a:p>
          <a:p>
            <a:endParaRPr lang="en-US" sz="2000" dirty="0"/>
          </a:p>
          <a:p>
            <a:r>
              <a:rPr lang="en-US" sz="2000" dirty="0" smtClean="0"/>
              <a:t>(and listen to them speak)</a:t>
            </a:r>
          </a:p>
          <a:p>
            <a:endParaRPr lang="en-US" sz="2000" dirty="0"/>
          </a:p>
          <a:p>
            <a:endParaRPr lang="en-US" sz="2000" dirty="0" smtClean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mike </a:t>
            </a:r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</a:rPr>
              <a:t>hodnick</a:t>
            </a:r>
            <a:endParaRPr lang="en-US" sz="2000" dirty="0" smtClean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kindohm.com</a:t>
            </a:r>
          </a:p>
          <a:p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github.com/kindohm</a:t>
            </a:r>
            <a:endParaRPr lang="en-US" sz="2000" dirty="0" smtClean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1000" y="1627822"/>
            <a:ext cx="5562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MAIN THEMES</a:t>
            </a:r>
          </a:p>
          <a:p>
            <a:endParaRPr lang="en-US" sz="2000" dirty="0"/>
          </a:p>
          <a:p>
            <a:r>
              <a:rPr lang="en-US" sz="2000" dirty="0" err="1" smtClean="0"/>
              <a:t>kinect</a:t>
            </a:r>
            <a:r>
              <a:rPr lang="en-US" sz="2000" dirty="0" smtClean="0"/>
              <a:t> in your </a:t>
            </a:r>
            <a:r>
              <a:rPr lang="en-US" sz="2000" dirty="0" err="1" smtClean="0"/>
              <a:t>wpf</a:t>
            </a:r>
            <a:r>
              <a:rPr lang="en-US" sz="2000" dirty="0" smtClean="0"/>
              <a:t> architecture</a:t>
            </a:r>
          </a:p>
          <a:p>
            <a:r>
              <a:rPr lang="en-US" sz="2000" dirty="0" smtClean="0"/>
              <a:t>background noise</a:t>
            </a:r>
          </a:p>
          <a:p>
            <a:r>
              <a:rPr lang="en-US" sz="2000" dirty="0" smtClean="0"/>
              <a:t>cursor control sucks</a:t>
            </a:r>
          </a:p>
          <a:p>
            <a:r>
              <a:rPr lang="en-US" sz="2000" dirty="0" smtClean="0"/>
              <a:t>a few helpful tools</a:t>
            </a:r>
          </a:p>
          <a:p>
            <a:endParaRPr lang="en-US" sz="2000" dirty="0"/>
          </a:p>
          <a:p>
            <a:r>
              <a:rPr lang="en-US" sz="2000" dirty="0" smtClean="0"/>
              <a:t>this is not a 100-level session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691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556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KINECT IN YOUR WPF ARCHITECTURE</a:t>
            </a:r>
          </a:p>
          <a:p>
            <a:endParaRPr lang="en-US" sz="2000" dirty="0"/>
          </a:p>
          <a:p>
            <a:r>
              <a:rPr lang="en-US" sz="2000" dirty="0" smtClean="0"/>
              <a:t>heard of model-view-</a:t>
            </a:r>
            <a:r>
              <a:rPr lang="en-US" sz="2000" dirty="0" err="1" smtClean="0"/>
              <a:t>viewmodel</a:t>
            </a:r>
            <a:r>
              <a:rPr lang="en-US" sz="2000" dirty="0" smtClean="0"/>
              <a:t>?</a:t>
            </a:r>
          </a:p>
          <a:p>
            <a:r>
              <a:rPr lang="en-US" sz="2000" dirty="0" err="1" smtClean="0"/>
              <a:t>kinect</a:t>
            </a:r>
            <a:r>
              <a:rPr lang="en-US" sz="2000" dirty="0" smtClean="0"/>
              <a:t> as a service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79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556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</a:t>
            </a:r>
          </a:p>
          <a:p>
            <a:endParaRPr lang="en-US" sz="2000" dirty="0"/>
          </a:p>
          <a:p>
            <a:r>
              <a:rPr lang="en-US" sz="2000" dirty="0" smtClean="0"/>
              <a:t>implement the </a:t>
            </a:r>
            <a:r>
              <a:rPr lang="en-US" sz="2000" dirty="0" err="1" smtClean="0"/>
              <a:t>kinect</a:t>
            </a:r>
            <a:r>
              <a:rPr lang="en-US" sz="2000" dirty="0" smtClean="0"/>
              <a:t> runtime as a service using the model-view-</a:t>
            </a:r>
            <a:r>
              <a:rPr lang="en-US" sz="2000" dirty="0" err="1" smtClean="0"/>
              <a:t>viewmodel</a:t>
            </a:r>
            <a:r>
              <a:rPr lang="en-US" sz="2000" dirty="0" smtClean="0"/>
              <a:t> pattern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734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396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BACKGROUND NOISE</a:t>
            </a:r>
          </a:p>
          <a:p>
            <a:endParaRPr lang="en-US" sz="2000" dirty="0"/>
          </a:p>
          <a:p>
            <a:r>
              <a:rPr lang="en-US" sz="2000" dirty="0" smtClean="0"/>
              <a:t>who should be in control?</a:t>
            </a:r>
          </a:p>
          <a:p>
            <a:r>
              <a:rPr lang="en-US" sz="2000" dirty="0" smtClean="0"/>
              <a:t>who should not be in control?</a:t>
            </a:r>
          </a:p>
          <a:p>
            <a:r>
              <a:rPr lang="en-US" sz="2000" dirty="0" smtClean="0"/>
              <a:t>where is control allowed?</a:t>
            </a:r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581150"/>
            <a:ext cx="4429584" cy="32547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718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556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CONSTRAIN CONTROL</a:t>
            </a:r>
          </a:p>
          <a:p>
            <a:endParaRPr lang="en-US" sz="2000" dirty="0"/>
          </a:p>
          <a:p>
            <a:r>
              <a:rPr lang="en-US" sz="2000" dirty="0" smtClean="0"/>
              <a:t>unique user id</a:t>
            </a:r>
          </a:p>
          <a:p>
            <a:r>
              <a:rPr lang="en-US" sz="2000" dirty="0" smtClean="0"/>
              <a:t>first-in-first-out, or your own rules</a:t>
            </a:r>
          </a:p>
          <a:p>
            <a:r>
              <a:rPr lang="en-US" sz="2000" dirty="0" smtClean="0"/>
              <a:t>location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2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627822"/>
            <a:ext cx="556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</a:t>
            </a:r>
          </a:p>
          <a:p>
            <a:endParaRPr lang="en-US" sz="2000" dirty="0"/>
          </a:p>
          <a:p>
            <a:r>
              <a:rPr lang="en-US" sz="2000" dirty="0" smtClean="0"/>
              <a:t>implement a first-in-first-out bounding box with a configurable user interface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74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5029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BOUNDING BOX BONUS</a:t>
            </a:r>
          </a:p>
          <a:p>
            <a:endParaRPr lang="en-US" sz="2000" dirty="0" smtClean="0"/>
          </a:p>
          <a:p>
            <a:r>
              <a:rPr lang="en-US" sz="2000" dirty="0" smtClean="0"/>
              <a:t>try implementing “</a:t>
            </a:r>
            <a:r>
              <a:rPr lang="en-US" sz="2000" dirty="0" err="1" smtClean="0"/>
              <a:t>UserEntered</a:t>
            </a:r>
            <a:r>
              <a:rPr lang="en-US" sz="2000" dirty="0" smtClean="0"/>
              <a:t>” and “</a:t>
            </a:r>
            <a:r>
              <a:rPr lang="en-US" sz="2000" dirty="0" err="1" smtClean="0"/>
              <a:t>UserExited</a:t>
            </a:r>
            <a:r>
              <a:rPr lang="en-US" sz="2000" dirty="0" smtClean="0"/>
              <a:t>” events to enable awareness of user presence.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293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kinectbattlefieldtips">
      <a:dk1>
        <a:srgbClr val="FFFFFF"/>
      </a:dk1>
      <a:lt1>
        <a:srgbClr val="333333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inect-Battlefield-Tip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384</Words>
  <Application>Microsoft Office PowerPoint</Application>
  <PresentationFormat>On-screen Show (16:9)</PresentationFormat>
  <Paragraphs>112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Inetium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 BATTLEFIELD TIPS</dc:title>
  <dc:creator>Mike Hodnick</dc:creator>
  <cp:lastModifiedBy>Mike Hodnick</cp:lastModifiedBy>
  <cp:revision>23</cp:revision>
  <dcterms:created xsi:type="dcterms:W3CDTF">2011-10-01T13:32:31Z</dcterms:created>
  <dcterms:modified xsi:type="dcterms:W3CDTF">2011-10-06T03:26:58Z</dcterms:modified>
</cp:coreProperties>
</file>