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98293" y="287450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/>
              <a:t>STUDENT NA</a:t>
            </a:r>
            <a:r>
              <a:rPr lang="en-GB" sz="2800" dirty="0"/>
              <a:t>ME: DINESH V</a:t>
            </a:r>
            <a:endParaRPr lang="en-US" sz="2800" dirty="0"/>
          </a:p>
          <a:p>
            <a:r>
              <a:rPr lang="en-US" sz="2800" dirty="0"/>
              <a:t>REGISTER NO AND NMID: </a:t>
            </a:r>
            <a:r>
              <a:rPr lang="en-GB" sz="2800" dirty="0"/>
              <a:t>222402699 asunm163u24cs127</a:t>
            </a:r>
            <a:endParaRPr lang="en-US" sz="2800" dirty="0">
              <a:cs typeface="Calibri"/>
            </a:endParaRPr>
          </a:p>
          <a:p>
            <a:r>
              <a:rPr lang="en-US" sz="2800" dirty="0"/>
              <a:t>DEPARTMENT</a:t>
            </a:r>
            <a:r>
              <a:rPr lang="en-GB" sz="2800" dirty="0"/>
              <a:t> : BSC  Computer science </a:t>
            </a:r>
            <a:endParaRPr lang="en-US" sz="2800" dirty="0"/>
          </a:p>
          <a:p>
            <a:r>
              <a:rPr lang="en-US" sz="2800" dirty="0"/>
              <a:t>COLLEGE: COLLEGE/ UNIVERSITY</a:t>
            </a:r>
            <a:r>
              <a:rPr lang="en-GB" sz="2800" dirty="0"/>
              <a:t>: Hindustan college of arts and sciences/University of Madras </a:t>
            </a:r>
            <a:endParaRPr lang="en-US" sz="2800" dirty="0"/>
          </a:p>
          <a:p>
            <a:r>
              <a:rPr lang="en-US" sz="2800" dirty="0"/>
              <a:t>           </a:t>
            </a:r>
            <a:endParaRPr lang="en-IN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4D233-DB33-D9E8-A19E-12455D609CE6}"/>
              </a:ext>
            </a:extLst>
          </p:cNvPr>
          <p:cNvSpPr txBox="1"/>
          <p:nvPr/>
        </p:nvSpPr>
        <p:spPr>
          <a:xfrm>
            <a:off x="914782" y="1648349"/>
            <a:ext cx="6227193" cy="5016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3200" dirty="0"/>
              <a:t>Portfolio successfully created and tested✔ Projects, certificates, and achievements are displayed clearly✔ Responsive layout works on both desktop and mobile devices✔ Students can easily update and manage content(Insert screenshots of the portfolio homepage, project section, and mobile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53272-3515-7FD1-FCC4-6222FFE0CE4B}"/>
              </a:ext>
            </a:extLst>
          </p:cNvPr>
          <p:cNvSpPr txBox="1"/>
          <p:nvPr/>
        </p:nvSpPr>
        <p:spPr>
          <a:xfrm>
            <a:off x="1011687" y="1060022"/>
            <a:ext cx="809025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This portfolio provides a professional platform for students to present their skills and achievements effectively. It helps build confidence, enhances job prospects, and provides a structured way to document academic progress.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ED85-83A0-DDB5-EF74-D7FA13CB7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GB" dirty="0"/>
              <a:t>Screenshot 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DAD47B-0410-8E96-A94B-C7B8A7F84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32" y="1243920"/>
            <a:ext cx="3048000" cy="541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23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44961" y="2528681"/>
            <a:ext cx="7149233" cy="263387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algn="ctr"/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and Skill Development Portfolio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26BD9C-75C4-77D8-6AB2-9B5019FE0329}"/>
              </a:ext>
            </a:extLst>
          </p:cNvPr>
          <p:cNvSpPr txBox="1"/>
          <p:nvPr/>
        </p:nvSpPr>
        <p:spPr>
          <a:xfrm>
            <a:off x="834072" y="2505670"/>
            <a:ext cx="832250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Students face challenges in organizing and presenting their academic achievements, projects, and skills in one place. Many students struggle to </a:t>
            </a:r>
            <a:r>
              <a:rPr lang="en-US" sz="3600" i="1" u="sng" dirty="0"/>
              <a:t>create</a:t>
            </a:r>
            <a:r>
              <a:rPr lang="en-US" sz="3600" dirty="0"/>
              <a:t> a professional portfolio that reflects their capabilities and progress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91C20D-1DA3-020B-3D29-B5071FC991D7}"/>
              </a:ext>
            </a:extLst>
          </p:cNvPr>
          <p:cNvSpPr txBox="1"/>
          <p:nvPr/>
        </p:nvSpPr>
        <p:spPr>
          <a:xfrm>
            <a:off x="676275" y="2464147"/>
            <a:ext cx="792252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This digital portfolio helps students document their coursework, projects, certifications, and extracurricular activities. It provides a structured way to showcase achievements, track progress, and share information with faculty and potential employers.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DCAF-F32C-137F-8829-DFE8F59DBB8B}"/>
              </a:ext>
            </a:extLst>
          </p:cNvPr>
          <p:cNvSpPr txBox="1"/>
          <p:nvPr/>
        </p:nvSpPr>
        <p:spPr>
          <a:xfrm>
            <a:off x="699452" y="1856543"/>
            <a:ext cx="84571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Students looking to present their academic </a:t>
            </a:r>
            <a:r>
              <a:rPr lang="en-US" sz="4000" dirty="0" err="1"/>
              <a:t>profileFaculty</a:t>
            </a:r>
            <a:r>
              <a:rPr lang="en-US" sz="4000" dirty="0"/>
              <a:t> members who need to track student </a:t>
            </a:r>
            <a:r>
              <a:rPr lang="en-US" sz="4000" dirty="0" err="1"/>
              <a:t>performanceRecruiters</a:t>
            </a:r>
            <a:r>
              <a:rPr lang="en-US" sz="4000" dirty="0"/>
              <a:t> and employers searching for skilled </a:t>
            </a:r>
            <a:r>
              <a:rPr lang="en-US" sz="4000" dirty="0" err="1"/>
              <a:t>candidatesEducational</a:t>
            </a:r>
            <a:r>
              <a:rPr lang="en-US" sz="4000" dirty="0"/>
              <a:t> institutions aiming for better documentation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4F2E49-EA7E-FE3E-DC00-972A8480A49B}"/>
              </a:ext>
            </a:extLst>
          </p:cNvPr>
          <p:cNvSpPr txBox="1"/>
          <p:nvPr/>
        </p:nvSpPr>
        <p:spPr>
          <a:xfrm>
            <a:off x="676275" y="2045077"/>
            <a:ext cx="6104386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Languages: HTML, CSS, </a:t>
            </a:r>
            <a:r>
              <a:rPr lang="en-US" sz="3200" dirty="0" err="1"/>
              <a:t>JavaScriptFrameworks</a:t>
            </a:r>
            <a:r>
              <a:rPr lang="en-US" sz="3200" dirty="0"/>
              <a:t>: Bootstrap for responsive </a:t>
            </a:r>
            <a:r>
              <a:rPr lang="en-US" sz="3200" dirty="0" err="1"/>
              <a:t>designVersion</a:t>
            </a:r>
            <a:r>
              <a:rPr lang="en-US" sz="3200" dirty="0"/>
              <a:t> Control: GitHub for collaboration and </a:t>
            </a:r>
            <a:r>
              <a:rPr lang="en-US" sz="3200" dirty="0" err="1"/>
              <a:t>trackingDesign</a:t>
            </a:r>
            <a:r>
              <a:rPr lang="en-US" sz="3200" dirty="0"/>
              <a:t> Tools: </a:t>
            </a:r>
            <a:r>
              <a:rPr lang="en-US" sz="3200" dirty="0" err="1"/>
              <a:t>Figma</a:t>
            </a:r>
            <a:r>
              <a:rPr lang="en-US" sz="3200" dirty="0"/>
              <a:t> / </a:t>
            </a:r>
            <a:r>
              <a:rPr lang="en-US" sz="3200" dirty="0" err="1"/>
              <a:t>Canva</a:t>
            </a:r>
            <a:r>
              <a:rPr lang="en-US" sz="3200" dirty="0"/>
              <a:t> for UI </a:t>
            </a:r>
            <a:r>
              <a:rPr lang="en-US" sz="3200" dirty="0" err="1"/>
              <a:t>mockupsTesting</a:t>
            </a:r>
            <a:r>
              <a:rPr lang="en-US" sz="3200" dirty="0"/>
              <a:t>: Chrome </a:t>
            </a:r>
            <a:r>
              <a:rPr lang="en-US" sz="3200" dirty="0" err="1"/>
              <a:t>DevTools</a:t>
            </a:r>
            <a:r>
              <a:rPr lang="en-US" sz="3200" dirty="0"/>
              <a:t> for debugging and responsiveness checks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9DED08-B8B0-FAAF-083B-FEC47CE1E4A0}"/>
              </a:ext>
            </a:extLst>
          </p:cNvPr>
          <p:cNvSpPr txBox="1"/>
          <p:nvPr/>
        </p:nvSpPr>
        <p:spPr>
          <a:xfrm>
            <a:off x="739775" y="1593490"/>
            <a:ext cx="81980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The portfolio is designed with simplicity and clarity in </a:t>
            </a:r>
            <a:r>
              <a:rPr lang="en-US" sz="3600" dirty="0" err="1"/>
              <a:t>mind:Clean</a:t>
            </a:r>
            <a:r>
              <a:rPr lang="en-US" sz="3600" dirty="0"/>
              <a:t> navigation </a:t>
            </a:r>
            <a:r>
              <a:rPr lang="en-US" sz="3600" dirty="0" err="1"/>
              <a:t>barSections</a:t>
            </a:r>
            <a:r>
              <a:rPr lang="en-US" sz="3600" dirty="0"/>
              <a:t> for academic achievements, projects, certifications, and contact </a:t>
            </a:r>
            <a:r>
              <a:rPr lang="en-US" sz="3600" dirty="0" err="1"/>
              <a:t>detailsMobile</a:t>
            </a:r>
            <a:r>
              <a:rPr lang="en-US" sz="3600" dirty="0"/>
              <a:t>-friendly layout for </a:t>
            </a:r>
            <a:r>
              <a:rPr lang="en-US" sz="3600" dirty="0" err="1"/>
              <a:t>accessibilityUse</a:t>
            </a:r>
            <a:r>
              <a:rPr lang="en-US" sz="3600" dirty="0"/>
              <a:t> of consistent colors and typography for professional appearance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3C9033-1A6D-2164-A06B-4C47C1EC2CFB}"/>
              </a:ext>
            </a:extLst>
          </p:cNvPr>
          <p:cNvSpPr txBox="1"/>
          <p:nvPr/>
        </p:nvSpPr>
        <p:spPr>
          <a:xfrm>
            <a:off x="599057" y="2444152"/>
            <a:ext cx="855752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Upload and manage academic </a:t>
            </a:r>
            <a:r>
              <a:rPr lang="en-US" sz="3200" dirty="0" err="1"/>
              <a:t>projectsAdd</a:t>
            </a:r>
            <a:r>
              <a:rPr lang="en-US" sz="3200" dirty="0"/>
              <a:t> certifications and training </a:t>
            </a:r>
            <a:r>
              <a:rPr lang="en-US" sz="3200" dirty="0" err="1"/>
              <a:t>recordsFilter</a:t>
            </a:r>
            <a:r>
              <a:rPr lang="en-US" sz="3200" dirty="0"/>
              <a:t> and search for specific </a:t>
            </a:r>
            <a:r>
              <a:rPr lang="en-US" sz="3200" dirty="0" err="1"/>
              <a:t>achievementsResponsive</a:t>
            </a:r>
            <a:r>
              <a:rPr lang="en-US" sz="3200" dirty="0"/>
              <a:t> design for mobile and </a:t>
            </a:r>
            <a:r>
              <a:rPr lang="en-US" sz="3200" dirty="0" err="1"/>
              <a:t>desktopEasy</a:t>
            </a:r>
            <a:r>
              <a:rPr lang="en-US" sz="3200" dirty="0"/>
              <a:t> sharing through GitHub and email links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Screenshot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V. Dinesh</cp:lastModifiedBy>
  <cp:revision>32</cp:revision>
  <dcterms:created xsi:type="dcterms:W3CDTF">2024-03-29T15:07:22Z</dcterms:created>
  <dcterms:modified xsi:type="dcterms:W3CDTF">2025-09-19T06:34:59Z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