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57" r:id="rId4"/>
    <p:sldId id="268" r:id="rId5"/>
    <p:sldId id="258" r:id="rId6"/>
    <p:sldId id="261" r:id="rId7"/>
    <p:sldId id="266" r:id="rId8"/>
    <p:sldId id="267" r:id="rId9"/>
    <p:sldId id="265" r:id="rId10"/>
    <p:sldId id="259" r:id="rId11"/>
    <p:sldId id="262" r:id="rId12"/>
    <p:sldId id="260" r:id="rId13"/>
    <p:sldId id="271" r:id="rId14"/>
    <p:sldId id="270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BF3AE2-DC17-40C3-B8B7-B11F212267C5}">
          <p14:sldIdLst>
            <p14:sldId id="256"/>
            <p14:sldId id="263"/>
            <p14:sldId id="257"/>
            <p14:sldId id="268"/>
            <p14:sldId id="258"/>
            <p14:sldId id="261"/>
            <p14:sldId id="266"/>
            <p14:sldId id="267"/>
            <p14:sldId id="265"/>
            <p14:sldId id="259"/>
            <p14:sldId id="262"/>
            <p14:sldId id="260"/>
            <p14:sldId id="271"/>
            <p14:sldId id="270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04BF9-CDB7-44D7-A976-09CDC9DC70D6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9A10C-C09E-465B-85F0-EF468F678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3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9A10C-C09E-465B-85F0-EF468F6780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1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BCF527-F005-4DF2-B5B4-2E5B3D495157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A4BF1D-85DB-4C22-9F32-0F5F9BFBF57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Flow%20chart.doc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80528" y="908720"/>
            <a:ext cx="8496944" cy="273630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 smtClean="0">
                <a:latin typeface="Cooper Black" pitchFamily="18" charset="0"/>
              </a:rPr>
              <a:t>    </a:t>
            </a:r>
            <a:r>
              <a:rPr lang="en-IN" sz="3200" dirty="0" err="1" smtClean="0">
                <a:latin typeface="Cooper Black" pitchFamily="18" charset="0"/>
              </a:rPr>
              <a:t>Dr.</a:t>
            </a:r>
            <a:r>
              <a:rPr lang="en-IN" sz="3200" dirty="0" smtClean="0">
                <a:latin typeface="Cooper Black" pitchFamily="18" charset="0"/>
              </a:rPr>
              <a:t> B. R. </a:t>
            </a:r>
            <a:r>
              <a:rPr lang="en-IN" sz="3200" dirty="0" err="1" smtClean="0">
                <a:latin typeface="Cooper Black" pitchFamily="18" charset="0"/>
              </a:rPr>
              <a:t>Ambedkar</a:t>
            </a:r>
            <a:r>
              <a:rPr lang="en-IN" sz="3200" dirty="0" smtClean="0">
                <a:latin typeface="Cooper Black" pitchFamily="18" charset="0"/>
              </a:rPr>
              <a:t> Institute of </a:t>
            </a:r>
            <a:r>
              <a:rPr lang="en-IN" sz="3200" dirty="0" err="1" smtClean="0">
                <a:latin typeface="Cooper Black" pitchFamily="18" charset="0"/>
              </a:rPr>
              <a:t>Technolog</a:t>
            </a:r>
            <a:r>
              <a:rPr lang="en-IN" sz="3200" dirty="0">
                <a:latin typeface="Cooper Black" pitchFamily="18" charset="0"/>
              </a:rPr>
              <a:t/>
            </a:r>
            <a:br>
              <a:rPr lang="en-IN" sz="3200" dirty="0">
                <a:latin typeface="Cooper Black" pitchFamily="18" charset="0"/>
              </a:rPr>
            </a:br>
            <a:r>
              <a:rPr lang="en-GB" sz="3200" dirty="0" smtClean="0">
                <a:solidFill>
                  <a:srgbClr val="C00000"/>
                </a:solidFill>
              </a:rPr>
              <a:t>       </a:t>
            </a:r>
            <a:r>
              <a:rPr lang="en-GB" sz="32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GB" sz="3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sz="3200" dirty="0" smtClean="0">
                <a:solidFill>
                  <a:schemeClr val="tx1"/>
                </a:solidFill>
                <a:latin typeface="Cooper Black" pitchFamily="18" charset="0"/>
              </a:rPr>
              <a:t> Andaman and Nicobar</a:t>
            </a:r>
            <a:br>
              <a:rPr lang="en-IN" sz="3200" dirty="0" smtClean="0">
                <a:solidFill>
                  <a:schemeClr val="tx1"/>
                </a:solidFill>
                <a:latin typeface="Cooper Black" pitchFamily="18" charset="0"/>
              </a:rPr>
            </a:br>
            <a:r>
              <a:rPr lang="en-IN" sz="3200" dirty="0" smtClean="0">
                <a:solidFill>
                  <a:schemeClr val="tx1"/>
                </a:solidFill>
                <a:latin typeface="Cooper Black" pitchFamily="18" charset="0"/>
              </a:rPr>
              <a:t> Tourist  guide(ANT Guide)</a:t>
            </a:r>
            <a:r>
              <a:rPr lang="en-IN" sz="3200" dirty="0" smtClean="0">
                <a:latin typeface="Cooper Black" pitchFamily="18" charset="0"/>
              </a:rPr>
              <a:t/>
            </a:r>
            <a:br>
              <a:rPr lang="en-IN" sz="3200" dirty="0" smtClean="0">
                <a:latin typeface="Cooper Black" pitchFamily="18" charset="0"/>
              </a:rPr>
            </a:br>
            <a:r>
              <a:rPr lang="en-IN" sz="3200" dirty="0">
                <a:latin typeface="Cooper Black" pitchFamily="18" charset="0"/>
              </a:rPr>
              <a:t/>
            </a:r>
            <a:br>
              <a:rPr lang="en-IN" sz="3200" dirty="0">
                <a:latin typeface="Cooper Black" pitchFamily="18" charset="0"/>
              </a:rPr>
            </a:br>
            <a:endParaRPr lang="en-IN" sz="3200" dirty="0"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221088"/>
            <a:ext cx="8064896" cy="2088232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Guide:                                                                          Members:</a:t>
            </a:r>
          </a:p>
          <a:p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Shrabani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Mallick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Dinesh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Lal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Yeswant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Kumar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/>
              <a:t> 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34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doni MT Black" pitchFamily="18" charset="0"/>
              </a:rPr>
              <a:t>Problem statement</a:t>
            </a:r>
            <a:endParaRPr lang="en-IN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363272" cy="1800200"/>
          </a:xfrm>
        </p:spPr>
        <p:txBody>
          <a:bodyPr/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For providing information about buses, ferry &amp; ships(online) in just one click(offline) as on system exist.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7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Bodoni MT Black" pitchFamily="18" charset="0"/>
              </a:rPr>
              <a:t>Platform</a:t>
            </a:r>
            <a:endParaRPr lang="en-IN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352928" cy="475252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Requirement</a:t>
            </a:r>
          </a:p>
          <a:p>
            <a:pPr marL="4572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Studio</a:t>
            </a:r>
          </a:p>
          <a:p>
            <a:pPr marL="457200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IOS application cloud emulator</a:t>
            </a:r>
          </a:p>
          <a:p>
            <a:pPr marL="457200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 Native </a:t>
            </a:r>
          </a:p>
          <a:p>
            <a:pPr marL="457200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Sublime &amp; Atom editor</a:t>
            </a:r>
          </a:p>
          <a:p>
            <a:pPr marL="457200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Expo client </a:t>
            </a:r>
          </a:p>
          <a:p>
            <a:pPr marL="457200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Snack.io &amp; Native Customizer</a:t>
            </a:r>
          </a:p>
          <a:p>
            <a:pPr marL="457200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Firebase database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Requirement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1430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development                                                       For User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RAM:   8GB(min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                                         RAM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2GB(min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</a:p>
          <a:p>
            <a:pPr marL="4572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I3 processor(min)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34290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3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doni MT Black" pitchFamily="18" charset="0"/>
              </a:rPr>
              <a:t>Benefits</a:t>
            </a:r>
            <a:endParaRPr lang="en-IN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75720"/>
          </a:xfrm>
        </p:spPr>
        <p:txBody>
          <a:bodyPr/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This system shows all available buses, ships, ferry, vehicle ferry &amp; tourist spot.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It provide offline map.</a:t>
            </a:r>
          </a:p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The user will able to make quick decision on route available on the app.</a:t>
            </a:r>
          </a:p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Simple &amp; user friendly UI.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305800" cy="1143000"/>
          </a:xfrm>
        </p:spPr>
        <p:txBody>
          <a:bodyPr/>
          <a:lstStyle/>
          <a:p>
            <a:r>
              <a:rPr lang="en-IN" dirty="0" smtClean="0">
                <a:latin typeface="Bodoni MT Black" pitchFamily="18" charset="0"/>
              </a:rPr>
              <a:t>        Time 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26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75680"/>
              </p:ext>
            </p:extLst>
          </p:nvPr>
        </p:nvGraphicFramePr>
        <p:xfrm>
          <a:off x="107503" y="188640"/>
          <a:ext cx="9036497" cy="6405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014">
                  <a:extLst>
                    <a:ext uri="{9D8B030D-6E8A-4147-A177-3AD203B41FA5}">
                      <a16:colId xmlns:a16="http://schemas.microsoft.com/office/drawing/2014/main" xmlns="" val="1923442473"/>
                    </a:ext>
                  </a:extLst>
                </a:gridCol>
                <a:gridCol w="1716934">
                  <a:extLst>
                    <a:ext uri="{9D8B030D-6E8A-4147-A177-3AD203B41FA5}">
                      <a16:colId xmlns:a16="http://schemas.microsoft.com/office/drawing/2014/main" xmlns="" val="2708190398"/>
                    </a:ext>
                  </a:extLst>
                </a:gridCol>
                <a:gridCol w="2259125">
                  <a:extLst>
                    <a:ext uri="{9D8B030D-6E8A-4147-A177-3AD203B41FA5}">
                      <a16:colId xmlns:a16="http://schemas.microsoft.com/office/drawing/2014/main" xmlns="" val="2969286025"/>
                    </a:ext>
                  </a:extLst>
                </a:gridCol>
                <a:gridCol w="1807299">
                  <a:extLst>
                    <a:ext uri="{9D8B030D-6E8A-4147-A177-3AD203B41FA5}">
                      <a16:colId xmlns:a16="http://schemas.microsoft.com/office/drawing/2014/main" xmlns="" val="20555781"/>
                    </a:ext>
                  </a:extLst>
                </a:gridCol>
                <a:gridCol w="1040781">
                  <a:extLst>
                    <a:ext uri="{9D8B030D-6E8A-4147-A177-3AD203B41FA5}">
                      <a16:colId xmlns:a16="http://schemas.microsoft.com/office/drawing/2014/main" xmlns="" val="342808492"/>
                    </a:ext>
                  </a:extLst>
                </a:gridCol>
                <a:gridCol w="1044294">
                  <a:extLst>
                    <a:ext uri="{9D8B030D-6E8A-4147-A177-3AD203B41FA5}">
                      <a16:colId xmlns:a16="http://schemas.microsoft.com/office/drawing/2014/main" xmlns="" val="1280688859"/>
                    </a:ext>
                  </a:extLst>
                </a:gridCol>
                <a:gridCol w="174050">
                  <a:extLst>
                    <a:ext uri="{9D8B030D-6E8A-4147-A177-3AD203B41FA5}">
                      <a16:colId xmlns:a16="http://schemas.microsoft.com/office/drawing/2014/main" xmlns="" val="2854684966"/>
                    </a:ext>
                  </a:extLst>
                </a:gridCol>
              </a:tblGrid>
              <a:tr h="1073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Sl.No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Phases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107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Activity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Responsibility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Start Date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Date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/>
                </a:tc>
                <a:extLst>
                  <a:ext uri="{0D108BD9-81ED-4DB2-BD59-A6C34878D82A}">
                    <a16:rowId xmlns:a16="http://schemas.microsoft.com/office/drawing/2014/main" xmlns="" val="1838488869"/>
                  </a:ext>
                </a:extLst>
              </a:tr>
              <a:tr h="17009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Requirement analysis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ANALYSIS</a:t>
                      </a:r>
                    </a:p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Requirement Specification</a:t>
                      </a:r>
                    </a:p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Review or </a:t>
                      </a:r>
                      <a:r>
                        <a:rPr lang="en-US" sz="1800" dirty="0" smtClean="0">
                          <a:effectLst/>
                        </a:rPr>
                        <a:t>Modification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Team Member /Guide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21 Jan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1 Feb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/>
                </a:tc>
                <a:extLst>
                  <a:ext uri="{0D108BD9-81ED-4DB2-BD59-A6C34878D82A}">
                    <a16:rowId xmlns:a16="http://schemas.microsoft.com/office/drawing/2014/main" xmlns="" val="3085904974"/>
                  </a:ext>
                </a:extLst>
              </a:tr>
              <a:tr h="8826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Design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Design Of UI for android and IOS</a:t>
                      </a:r>
                      <a:endParaRPr lang="en-US" sz="1800" dirty="0">
                        <a:effectLst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Team Member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/Guide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4 Feb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19 Feb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/>
                </a:tc>
                <a:extLst>
                  <a:ext uri="{0D108BD9-81ED-4DB2-BD59-A6C34878D82A}">
                    <a16:rowId xmlns:a16="http://schemas.microsoft.com/office/drawing/2014/main" xmlns="" val="3231890056"/>
                  </a:ext>
                </a:extLst>
              </a:tr>
              <a:tr h="11339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Coding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Back</a:t>
                      </a:r>
                      <a:r>
                        <a:rPr lang="en-US" sz="1800" baseline="0" dirty="0" smtClean="0">
                          <a:effectLst/>
                        </a:rPr>
                        <a:t> end Coding</a:t>
                      </a:r>
                      <a:endParaRPr lang="en-US" sz="1800" dirty="0">
                        <a:effectLst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Team Member /Guide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20 Feb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28 Feb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/>
                </a:tc>
                <a:extLst>
                  <a:ext uri="{0D108BD9-81ED-4DB2-BD59-A6C34878D82A}">
                    <a16:rowId xmlns:a16="http://schemas.microsoft.com/office/drawing/2014/main" xmlns="" val="3633524542"/>
                  </a:ext>
                </a:extLst>
              </a:tr>
              <a:tr h="7636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</a:t>
                      </a:r>
                      <a:endParaRPr lang="en-US" sz="1800" dirty="0"/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Testing </a:t>
                      </a:r>
                      <a:endParaRPr lang="en-US" sz="1800" dirty="0"/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</a:t>
                      </a:r>
                      <a:r>
                        <a:rPr lang="en-US" sz="1800" baseline="0" dirty="0" smtClean="0"/>
                        <a:t> Testing</a:t>
                      </a:r>
                      <a:endParaRPr lang="en-US" sz="1800" dirty="0"/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Team Member /Guide</a:t>
                      </a:r>
                      <a:endParaRPr lang="en-US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sz="1800" dirty="0"/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/>
                </a:tc>
                <a:extLst>
                  <a:ext uri="{0D108BD9-81ED-4DB2-BD59-A6C34878D82A}">
                    <a16:rowId xmlns:a16="http://schemas.microsoft.com/office/drawing/2014/main" xmlns="" val="341208872"/>
                  </a:ext>
                </a:extLst>
              </a:tr>
              <a:tr h="850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Implementation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INSTALLATION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Team Member /Guide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1" marR="489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51" marR="48951" marT="0" marB="0"/>
                </a:tc>
                <a:extLst>
                  <a:ext uri="{0D108BD9-81ED-4DB2-BD59-A6C34878D82A}">
                    <a16:rowId xmlns:a16="http://schemas.microsoft.com/office/drawing/2014/main" xmlns="" val="3939367991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478795"/>
            <a:ext cx="387798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20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20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20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20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20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20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20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20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20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09925" algn="l"/>
              </a:tabLst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: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43050" y="204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305800" cy="1143000"/>
          </a:xfrm>
        </p:spPr>
        <p:txBody>
          <a:bodyPr/>
          <a:lstStyle/>
          <a:p>
            <a:r>
              <a:rPr lang="en-IN">
                <a:latin typeface="Bodoni MT Black" pitchFamily="18" charset="0"/>
              </a:rPr>
              <a:t> </a:t>
            </a:r>
            <a:r>
              <a:rPr lang="en-IN" smtClean="0">
                <a:latin typeface="Bodoni MT Black" pitchFamily="18" charset="0"/>
              </a:rPr>
              <a:t>         Thank </a:t>
            </a:r>
            <a:r>
              <a:rPr lang="en-IN" dirty="0" smtClean="0">
                <a:latin typeface="Bodoni MT Black" pitchFamily="18" charset="0"/>
              </a:rPr>
              <a:t>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02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doni MT Black" pitchFamily="18" charset="0"/>
              </a:rPr>
              <a:t>Content</a:t>
            </a:r>
            <a:endParaRPr lang="en-IN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</a:p>
          <a:p>
            <a:r>
              <a:rPr lang="en-IN" dirty="0" smtClean="0"/>
              <a:t>Scope</a:t>
            </a:r>
          </a:p>
          <a:p>
            <a:r>
              <a:rPr lang="en-IN" dirty="0" smtClean="0"/>
              <a:t>Approach to be followed</a:t>
            </a:r>
          </a:p>
          <a:p>
            <a:r>
              <a:rPr lang="en-IN" dirty="0" smtClean="0"/>
              <a:t>Problem Statement</a:t>
            </a:r>
          </a:p>
          <a:p>
            <a:r>
              <a:rPr lang="en-US" sz="2400" dirty="0">
                <a:cs typeface="Times New Roman" pitchFamily="18" charset="0"/>
              </a:rPr>
              <a:t>Platform to be </a:t>
            </a:r>
            <a:r>
              <a:rPr lang="en-US" sz="2400" dirty="0" smtClean="0">
                <a:cs typeface="Times New Roman" pitchFamily="18" charset="0"/>
              </a:rPr>
              <a:t>used</a:t>
            </a:r>
            <a:endParaRPr lang="en-IN" dirty="0" smtClean="0"/>
          </a:p>
          <a:p>
            <a:r>
              <a:rPr lang="en-IN" dirty="0" smtClean="0"/>
              <a:t>Benefits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doni MT Black" pitchFamily="18" charset="0"/>
              </a:rPr>
              <a:t>Objective</a:t>
            </a:r>
            <a:endParaRPr lang="en-IN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852936"/>
            <a:ext cx="8352928" cy="1800200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To Create a cross platform mobile application for a digital tourist guide comprising of local site seeing  spots, bus /ship / ferry  schedules overlaid on an offline map.</a:t>
            </a:r>
          </a:p>
          <a:p>
            <a:pPr algn="just"/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1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Bodoni MT Black" pitchFamily="18" charset="0"/>
              </a:rPr>
              <a:t>Existing App    Current App</a:t>
            </a:r>
            <a:endParaRPr lang="en-IN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507288" cy="4389120"/>
          </a:xfrm>
        </p:spPr>
        <p:txBody>
          <a:bodyPr/>
          <a:lstStyle/>
          <a:p>
            <a:r>
              <a:rPr lang="en-IN" dirty="0" smtClean="0"/>
              <a:t>Gallery of tourist spots .          - Tourist spot guide.         </a:t>
            </a:r>
          </a:p>
          <a:p>
            <a:r>
              <a:rPr lang="en-IN" dirty="0" smtClean="0"/>
              <a:t>Text to speech converter .       - Offline Map for Tourist        			 		   spots.</a:t>
            </a:r>
          </a:p>
          <a:p>
            <a:r>
              <a:rPr lang="en-IN" dirty="0"/>
              <a:t> Only for Android </a:t>
            </a:r>
            <a:r>
              <a:rPr lang="en-IN" dirty="0" smtClean="0"/>
              <a:t>.                  -  Transportation schedule </a:t>
            </a:r>
          </a:p>
          <a:p>
            <a:pPr marL="0" indent="0">
              <a:buNone/>
            </a:pPr>
            <a:r>
              <a:rPr lang="en-IN" dirty="0" smtClean="0"/>
              <a:t>      				               for bus, ferry &amp; ship.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- Cross platform(android 						  and IOS).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Bodoni MT Black" pitchFamily="18" charset="0"/>
              </a:rPr>
              <a:t>Scope</a:t>
            </a:r>
            <a:endParaRPr lang="en-IN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903712"/>
          </a:xfrm>
        </p:spPr>
        <p:txBody>
          <a:bodyPr/>
          <a:lstStyle/>
          <a:p>
            <a:pPr marL="0" indent="0" algn="just"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Reduce time for getting information from available sources.</a:t>
            </a:r>
          </a:p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Helps tourists and locals for getting routes and scheduling details in just one click.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640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Bodoni MT Black" pitchFamily="18" charset="0"/>
              </a:rPr>
              <a:t>Approach to be followed</a:t>
            </a:r>
            <a:endParaRPr lang="en-IN" dirty="0">
              <a:latin typeface="Bodoni MT Black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200" y="1073730"/>
            <a:ext cx="1571625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988130"/>
            <a:ext cx="492918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Search the reference of the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2978730"/>
            <a:ext cx="4929188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Study of  block diagram &amp;  review of the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4045530"/>
            <a:ext cx="4929188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List out the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&amp;Hardware requirement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its availability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633153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" name="Down Arrow 8"/>
          <p:cNvSpPr/>
          <p:nvPr/>
        </p:nvSpPr>
        <p:spPr>
          <a:xfrm>
            <a:off x="4219575" y="1607130"/>
            <a:ext cx="123825" cy="347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5188530"/>
            <a:ext cx="500062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Study of the software 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219575" y="2631068"/>
            <a:ext cx="123825" cy="347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191000" y="4807530"/>
            <a:ext cx="123825" cy="347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191000" y="3664530"/>
            <a:ext cx="123825" cy="347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91000" y="5950530"/>
            <a:ext cx="123825" cy="347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5300" y="171450"/>
            <a:ext cx="500063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Georgia" pitchFamily="18" charset="0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2175" y="1171575"/>
            <a:ext cx="5000625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Georgia" pitchFamily="18" charset="0"/>
              </a:rPr>
              <a:t>Design </a:t>
            </a:r>
            <a:r>
              <a:rPr lang="en-IN" dirty="0" smtClean="0">
                <a:solidFill>
                  <a:schemeClr val="bg1"/>
                </a:solidFill>
                <a:latin typeface="Georgia" pitchFamily="18" charset="0"/>
              </a:rPr>
              <a:t>&amp; code the front end &amp; back end of </a:t>
            </a:r>
            <a:r>
              <a:rPr lang="en-IN" dirty="0">
                <a:solidFill>
                  <a:schemeClr val="bg1"/>
                </a:solidFill>
                <a:latin typeface="Georgia" pitchFamily="18" charset="0"/>
              </a:rPr>
              <a:t>the </a:t>
            </a:r>
            <a:r>
              <a:rPr lang="en-IN" dirty="0" smtClean="0">
                <a:solidFill>
                  <a:schemeClr val="bg1"/>
                </a:solidFill>
                <a:latin typeface="Georgia" pitchFamily="18" charset="0"/>
              </a:rPr>
              <a:t>Application</a:t>
            </a:r>
            <a:endParaRPr lang="en-IN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8375" y="2314575"/>
            <a:ext cx="5000625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smtClean="0">
                <a:solidFill>
                  <a:schemeClr val="bg1"/>
                </a:solidFill>
                <a:latin typeface="Georgia" pitchFamily="18" charset="0"/>
              </a:rPr>
              <a:t>Implementing&amp; unit Testing  of the  Application </a:t>
            </a:r>
            <a:endParaRPr lang="en-IN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67200" y="6057900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Georgia" pitchFamily="18" charset="0"/>
              </a:rPr>
              <a:t>B</a:t>
            </a:r>
          </a:p>
        </p:txBody>
      </p:sp>
      <p:sp>
        <p:nvSpPr>
          <p:cNvPr id="8" name="Down Arrow 7"/>
          <p:cNvSpPr/>
          <p:nvPr/>
        </p:nvSpPr>
        <p:spPr>
          <a:xfrm>
            <a:off x="4448175" y="742950"/>
            <a:ext cx="214313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4448175" y="2847975"/>
            <a:ext cx="214313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0" name="Diamond 9"/>
          <p:cNvSpPr/>
          <p:nvPr/>
        </p:nvSpPr>
        <p:spPr>
          <a:xfrm>
            <a:off x="2876550" y="3290888"/>
            <a:ext cx="3357563" cy="13573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Check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output is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obtained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or not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550" y="3743325"/>
            <a:ext cx="15001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Recheck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2090738" y="3795713"/>
            <a:ext cx="785812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76425" y="5143500"/>
            <a:ext cx="52863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smtClean="0">
                <a:solidFill>
                  <a:schemeClr val="bg1"/>
                </a:solidFill>
                <a:latin typeface="Georgia" pitchFamily="18" charset="0"/>
              </a:rPr>
              <a:t>System environment testing</a:t>
            </a:r>
            <a:endParaRPr lang="en-IN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Bent Arrow 13"/>
          <p:cNvSpPr/>
          <p:nvPr/>
        </p:nvSpPr>
        <p:spPr>
          <a:xfrm>
            <a:off x="1519238" y="1314450"/>
            <a:ext cx="571500" cy="2428875"/>
          </a:xfrm>
          <a:prstGeom prst="bentArrow">
            <a:avLst>
              <a:gd name="adj1" fmla="val 25000"/>
              <a:gd name="adj2" fmla="val 2937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495800" y="1857375"/>
            <a:ext cx="214313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>
            <a:off x="4433888" y="4676775"/>
            <a:ext cx="214312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4433887" y="5629275"/>
            <a:ext cx="214313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4602163" y="4610100"/>
            <a:ext cx="534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Corbel" pitchFamily="34" charset="0"/>
              </a:rPr>
              <a:t>YES</a:t>
            </a:r>
          </a:p>
        </p:txBody>
      </p: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2162175" y="4179888"/>
            <a:ext cx="885825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cap="all" dirty="0" smtClean="0">
                <a:cs typeface="+mn-cs"/>
              </a:rPr>
              <a:t>no</a:t>
            </a:r>
            <a:endParaRPr lang="en-US" sz="1600" cap="al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2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0" y="80962"/>
            <a:ext cx="571500" cy="681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Georgia" pitchFamily="18" charset="0"/>
              </a:rPr>
              <a:t>B</a:t>
            </a:r>
          </a:p>
        </p:txBody>
      </p:sp>
      <p:sp>
        <p:nvSpPr>
          <p:cNvPr id="5" name="Diamond 4"/>
          <p:cNvSpPr/>
          <p:nvPr/>
        </p:nvSpPr>
        <p:spPr>
          <a:xfrm>
            <a:off x="3190875" y="1162050"/>
            <a:ext cx="3357563" cy="11239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50" dirty="0" smtClean="0">
                <a:solidFill>
                  <a:schemeClr val="bg1"/>
                </a:solidFill>
                <a:latin typeface="Georgia" pitchFamily="18" charset="0"/>
              </a:rPr>
              <a:t>System compatibility</a:t>
            </a:r>
            <a:endParaRPr lang="en-US" sz="175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599" y="2667000"/>
            <a:ext cx="5410201" cy="59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750" dirty="0" smtClean="0">
                <a:solidFill>
                  <a:schemeClr val="bg1"/>
                </a:solidFill>
                <a:latin typeface="Georgia" pitchFamily="18" charset="0"/>
              </a:rPr>
              <a:t>Documentation &amp; final implementation of the </a:t>
            </a:r>
            <a:r>
              <a:rPr lang="en-IN" sz="1750" dirty="0">
                <a:solidFill>
                  <a:schemeClr val="bg1"/>
                </a:solidFill>
                <a:latin typeface="Georgia" pitchFamily="18" charset="0"/>
              </a:rPr>
              <a:t>project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75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4562" y="3609975"/>
            <a:ext cx="52863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smtClean="0">
                <a:solidFill>
                  <a:schemeClr val="bg1"/>
                </a:solidFill>
                <a:latin typeface="Georgia" pitchFamily="18" charset="0"/>
              </a:rPr>
              <a:t>Deployment of the project</a:t>
            </a:r>
            <a:endParaRPr lang="en-IN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02893" y="4600015"/>
            <a:ext cx="1643063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Georgia" pitchFamily="18" charset="0"/>
              </a:rPr>
              <a:t>stop</a:t>
            </a:r>
          </a:p>
        </p:txBody>
      </p:sp>
      <p:sp>
        <p:nvSpPr>
          <p:cNvPr id="9" name="Down Arrow 8"/>
          <p:cNvSpPr/>
          <p:nvPr/>
        </p:nvSpPr>
        <p:spPr>
          <a:xfrm>
            <a:off x="4781551" y="762000"/>
            <a:ext cx="171449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4781551" y="2286000"/>
            <a:ext cx="24764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4800600" y="3276600"/>
            <a:ext cx="24765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2" name="Down Arrow 11"/>
          <p:cNvSpPr/>
          <p:nvPr/>
        </p:nvSpPr>
        <p:spPr>
          <a:xfrm>
            <a:off x="4829174" y="4038600"/>
            <a:ext cx="21907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43500" y="2207708"/>
            <a:ext cx="57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orbel" pitchFamily="34" charset="0"/>
              </a:rPr>
              <a:t>Yes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1404937"/>
            <a:ext cx="15001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50" dirty="0">
                <a:solidFill>
                  <a:schemeClr val="bg1"/>
                </a:solidFill>
              </a:rPr>
              <a:t>Recheck</a:t>
            </a:r>
          </a:p>
        </p:txBody>
      </p:sp>
      <p:sp>
        <p:nvSpPr>
          <p:cNvPr id="15" name="Right Arrow 14"/>
          <p:cNvSpPr/>
          <p:nvPr/>
        </p:nvSpPr>
        <p:spPr>
          <a:xfrm rot="10800000">
            <a:off x="2362200" y="1547811"/>
            <a:ext cx="785813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2549525" y="1752600"/>
            <a:ext cx="496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rbel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8933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7" y="64127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Bodoni MT Black" pitchFamily="18" charset="0"/>
                <a:hlinkClick r:id="rId3" action="ppaction://hlinkfile"/>
              </a:rPr>
              <a:t>Flow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466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549</TotalTime>
  <Words>405</Words>
  <Application>Microsoft Office PowerPoint</Application>
  <PresentationFormat>On-screen Show (4:3)</PresentationFormat>
  <Paragraphs>115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    Dr. B. R. Ambedkar Institute of Technolog          Andaman and Nicobar  Tourist  guide(ANT Guide)  </vt:lpstr>
      <vt:lpstr>Content</vt:lpstr>
      <vt:lpstr>Objective</vt:lpstr>
      <vt:lpstr>Existing App    Current App</vt:lpstr>
      <vt:lpstr>Scope</vt:lpstr>
      <vt:lpstr>Approach to be followed</vt:lpstr>
      <vt:lpstr>PowerPoint Presentation</vt:lpstr>
      <vt:lpstr>PowerPoint Presentation</vt:lpstr>
      <vt:lpstr>Flow chart</vt:lpstr>
      <vt:lpstr>Problem statement</vt:lpstr>
      <vt:lpstr>Platform</vt:lpstr>
      <vt:lpstr>Benefits</vt:lpstr>
      <vt:lpstr>        Time Frame</vt:lpstr>
      <vt:lpstr>PowerPoint Presentation</vt:lpstr>
      <vt:lpstr>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135</cp:revision>
  <dcterms:created xsi:type="dcterms:W3CDTF">2018-09-27T03:28:09Z</dcterms:created>
  <dcterms:modified xsi:type="dcterms:W3CDTF">2019-02-28T05:30:19Z</dcterms:modified>
</cp:coreProperties>
</file>